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11"/>
    <a:srgbClr val="A9D18E"/>
    <a:srgbClr val="4D69D6"/>
    <a:srgbClr val="FF32F2"/>
    <a:srgbClr val="F4B183"/>
    <a:srgbClr val="9DC3E6"/>
    <a:srgbClr val="548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8"/>
    <p:restoredTop sz="94685"/>
  </p:normalViewPr>
  <p:slideViewPr>
    <p:cSldViewPr snapToGrid="0" snapToObjects="1" showGuides="1">
      <p:cViewPr varScale="1">
        <p:scale>
          <a:sx n="122" d="100"/>
          <a:sy n="122" d="100"/>
        </p:scale>
        <p:origin x="280" y="208"/>
      </p:cViewPr>
      <p:guideLst>
        <p:guide orient="horz" pos="1207"/>
        <p:guide pos="379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51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B51FA6-C2CA-7540-B22A-BF807E925A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5ABFE6-BCEB-B649-ACB6-6739D7436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A63F58-5E9B-E842-82D5-DF7513660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915730-7252-DA41-8098-A22933EBD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60FF8B-B935-C64F-A40A-86E419E9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62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A860E2-7737-7E46-AA6E-47B4B65D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FA41FE-5122-1645-B612-55F4F5603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34DBC8-C0F5-0C47-BC70-1604FC124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BCBB8-D35F-AD4C-BD5F-80426036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5EDC7F-6C49-2C40-BFE4-55C623E0A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50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EF381B-2682-2B4A-A4D5-349E8001FF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5DF1AA-1AFA-4E44-BD79-EE7259EAE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9F68E7-F49E-1A47-B21D-AEFF1CEF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B62806-E8F8-4943-9F40-5B23D9C9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320B26-C0D2-9842-ACA1-DC9FAE0F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75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9532CC-9D0B-D74D-9FB7-F325B896E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590CD2-7F81-BB48-BC17-57313B969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541A5B-CECB-EE44-9951-96DF8866B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13F09F-047A-064D-B054-B45FA9539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62C3FB-3716-F748-9F4D-5A23C115B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49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DEBD04-3E57-3645-B6FA-25BA3C3DA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E15591-CEB9-E243-97B6-2875A0C43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CB5CA2-E71C-8741-92E3-273B82D16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632035-5AE4-274F-B273-826DAF296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E41C72-09DF-D145-9A6A-0AC3985F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77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99D2A-9E4A-E145-A26F-38DF41D28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32CC49-20A3-9E4E-AC4A-2A9713E793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FA48F8-DC76-D24F-9BA0-9A5218FF4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3D0CF2-EA73-024F-A417-780E467F1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07640C-1C97-B140-8201-562BE255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FCD704-34CF-F34E-9333-22CB19E8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95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1998F-9D23-E341-8091-08EF111FF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D37DAE-EAE8-8448-BC48-D675AE79F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E1DA3E-C531-7B45-8DFE-3B37B2A39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86F517-1D22-D943-9BAD-3FE8E094D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86BBB66-FFA1-1745-9891-F93598EFF0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B13AA1E-707F-0647-BA48-05F1279F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69E5F74-6722-EF45-927A-7A49F279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E59B2EF-5753-C643-BAA7-609B56B5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48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E9BC3F-D581-7F4B-9718-D6A0E5F3F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C89B5A-658C-C54D-94D5-9995B094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48CE21-948B-2A4A-AD55-1EAE53B5C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746BAFA-6A0C-0B4B-84AF-AC9785E47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76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3B744EA-4F02-6C45-A1D6-9B3652EF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9FD65D-55E7-9A45-80E8-5E0F2E3F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32BCC6-AC26-9C4C-B87F-F7DD895B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1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BEAEBB-7452-FB48-86C9-9FD6E8031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676FEB-E9B0-1F4C-8BBA-0D1CABCD1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16B45C-8A56-CD47-9948-C482DAFE8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793604-73BC-374F-A7F8-0974AB699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B04495-DAC5-0D41-9469-78AEAD3B4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0055A8-D373-9644-835B-FF6F7C408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61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A4756A-4148-0149-81E1-7647190FC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9106BB-CDB4-6248-9C6D-ACF255F167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478D38-86ED-7D43-BA01-76A1BC2DC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B1E113-28B4-904D-88DB-CD5A16477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98FA82-D1AA-AB4E-892A-42541934A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BBCB3B-F62F-7949-8BA2-DE332399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59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E51193-21C1-D841-9AAD-E7EF6DF60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0EE0CC-606E-B341-B1FA-F11F8BA95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E74D29-745D-2441-AE5D-26AD6F9480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DB1E6-D88B-4F47-B4E6-E3E72EC60B69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879CC6-F02F-6E44-9A5E-01A0FF3CF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93083D-83AE-8E44-925B-0D666CA17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ADA21-384B-CA4F-9DF4-98278E16F9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87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ZoneTexte 155">
            <a:extLst>
              <a:ext uri="{FF2B5EF4-FFF2-40B4-BE49-F238E27FC236}">
                <a16:creationId xmlns:a16="http://schemas.microsoft.com/office/drawing/2014/main" id="{B1D37C0E-9C86-41E1-B5B3-0C3BEED90F77}"/>
              </a:ext>
            </a:extLst>
          </p:cNvPr>
          <p:cNvSpPr txBox="1"/>
          <p:nvPr/>
        </p:nvSpPr>
        <p:spPr>
          <a:xfrm>
            <a:off x="3107182" y="2947272"/>
            <a:ext cx="5865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>
                <a:latin typeface="Berlin Sans FB" panose="020E0602020502020306" pitchFamily="34" charset="0"/>
                <a:cs typeface="Arial" panose="020B0604020202020204" pitchFamily="34" charset="0"/>
              </a:rPr>
              <a:t>Spatial-</a:t>
            </a:r>
            <a:r>
              <a:rPr lang="fr-FR" sz="7200" dirty="0" err="1">
                <a:latin typeface="Berlin Sans FB" panose="020E0602020502020306" pitchFamily="34" charset="0"/>
                <a:cs typeface="Arial" panose="020B0604020202020204" pitchFamily="34" charset="0"/>
              </a:rPr>
              <a:t>Cell</a:t>
            </a:r>
            <a:r>
              <a:rPr lang="fr-FR" sz="7200" dirty="0">
                <a:latin typeface="Berlin Sans FB" panose="020E0602020502020306" pitchFamily="34" charset="0"/>
                <a:cs typeface="Arial" panose="020B0604020202020204" pitchFamily="34" charset="0"/>
              </a:rPr>
              <a:t>-ID</a:t>
            </a:r>
          </a:p>
        </p:txBody>
      </p: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2592E688-B4AA-4AC5-ADA2-9205D735A11B}"/>
              </a:ext>
            </a:extLst>
          </p:cNvPr>
          <p:cNvGrpSpPr/>
          <p:nvPr/>
        </p:nvGrpSpPr>
        <p:grpSpPr>
          <a:xfrm rot="20712811">
            <a:off x="3009704" y="2663115"/>
            <a:ext cx="687749" cy="632025"/>
            <a:chOff x="4386178" y="2544532"/>
            <a:chExt cx="687749" cy="632025"/>
          </a:xfrm>
        </p:grpSpPr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8F1271C5-E860-451F-A75B-9B1B77A963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92078" y="2824304"/>
              <a:ext cx="71947" cy="72000"/>
            </a:xfrm>
            <a:prstGeom prst="ellipse">
              <a:avLst/>
            </a:prstGeom>
            <a:solidFill>
              <a:srgbClr val="0086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22B37BD7-CAD1-4494-88C4-CC72473DF3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4580" y="2892997"/>
              <a:ext cx="144000" cy="144000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6B240FEF-95F3-468B-BE34-4433979421B3}"/>
                </a:ext>
              </a:extLst>
            </p:cNvPr>
            <p:cNvSpPr/>
            <p:nvPr/>
          </p:nvSpPr>
          <p:spPr>
            <a:xfrm>
              <a:off x="4857927" y="2960557"/>
              <a:ext cx="216000" cy="216000"/>
            </a:xfrm>
            <a:prstGeom prst="ellipse">
              <a:avLst/>
            </a:prstGeom>
            <a:solidFill>
              <a:srgbClr val="0086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244C4098-341F-4130-A7EC-FEC0F4B4D8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26150" y="2632296"/>
              <a:ext cx="180000" cy="180000"/>
            </a:xfrm>
            <a:prstGeom prst="ellipse">
              <a:avLst/>
            </a:prstGeom>
            <a:solidFill>
              <a:srgbClr val="0086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23FDF5AB-DDD5-4F1C-8ABB-220A788AC3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8877" y="2857104"/>
              <a:ext cx="107921" cy="108000"/>
            </a:xfrm>
            <a:prstGeom prst="ellipse">
              <a:avLst/>
            </a:prstGeom>
            <a:solidFill>
              <a:srgbClr val="0086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7B194062-E88F-472F-B296-B5BCAEB4B9E0}"/>
                </a:ext>
              </a:extLst>
            </p:cNvPr>
            <p:cNvSpPr/>
            <p:nvPr/>
          </p:nvSpPr>
          <p:spPr>
            <a:xfrm>
              <a:off x="4476699" y="2597152"/>
              <a:ext cx="216000" cy="216000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5DCBE76F-D3CA-49D9-A540-DD2F21BE68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18053" y="2642740"/>
              <a:ext cx="144000" cy="144000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>
              <a:extLst>
                <a:ext uri="{FF2B5EF4-FFF2-40B4-BE49-F238E27FC236}">
                  <a16:creationId xmlns:a16="http://schemas.microsoft.com/office/drawing/2014/main" id="{D40FD885-48FB-49C3-A902-38A708C847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86178" y="2789042"/>
              <a:ext cx="144000" cy="144000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6C50BFE7-F421-4EE2-8FCB-2D6343EE08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71275" y="2544532"/>
              <a:ext cx="72000" cy="72000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0" name="Rectangle 149">
            <a:extLst>
              <a:ext uri="{FF2B5EF4-FFF2-40B4-BE49-F238E27FC236}">
                <a16:creationId xmlns:a16="http://schemas.microsoft.com/office/drawing/2014/main" id="{F0A198EA-A690-4D8B-9C87-548CC1C6F8F4}"/>
              </a:ext>
            </a:extLst>
          </p:cNvPr>
          <p:cNvSpPr/>
          <p:nvPr/>
        </p:nvSpPr>
        <p:spPr>
          <a:xfrm rot="19806553">
            <a:off x="4949181" y="3116715"/>
            <a:ext cx="294854" cy="254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e 3"/>
          <p:cNvGrpSpPr/>
          <p:nvPr/>
        </p:nvGrpSpPr>
        <p:grpSpPr>
          <a:xfrm rot="19806553">
            <a:off x="4957594" y="3133352"/>
            <a:ext cx="279371" cy="262108"/>
            <a:chOff x="7805085" y="4785470"/>
            <a:chExt cx="279371" cy="262108"/>
          </a:xfrm>
        </p:grpSpPr>
        <p:sp>
          <p:nvSpPr>
            <p:cNvPr id="152" name="Ellipse 151">
              <a:extLst>
                <a:ext uri="{FF2B5EF4-FFF2-40B4-BE49-F238E27FC236}">
                  <a16:creationId xmlns:a16="http://schemas.microsoft.com/office/drawing/2014/main" id="{1C13765A-91E4-4299-B75E-3D66CD5092D5}"/>
                </a:ext>
              </a:extLst>
            </p:cNvPr>
            <p:cNvSpPr/>
            <p:nvPr/>
          </p:nvSpPr>
          <p:spPr>
            <a:xfrm>
              <a:off x="7879363" y="4785470"/>
              <a:ext cx="130814" cy="13081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3" name="Groupe 2"/>
            <p:cNvGrpSpPr/>
            <p:nvPr/>
          </p:nvGrpSpPr>
          <p:grpSpPr>
            <a:xfrm>
              <a:off x="7805085" y="4916764"/>
              <a:ext cx="279371" cy="130814"/>
              <a:chOff x="7805085" y="4916764"/>
              <a:chExt cx="279371" cy="130814"/>
            </a:xfrm>
          </p:grpSpPr>
          <p:sp>
            <p:nvSpPr>
              <p:cNvPr id="153" name="Ellipse 152">
                <a:extLst>
                  <a:ext uri="{FF2B5EF4-FFF2-40B4-BE49-F238E27FC236}">
                    <a16:creationId xmlns:a16="http://schemas.microsoft.com/office/drawing/2014/main" id="{A660654F-C260-45B9-80EB-66D32AD1DE55}"/>
                  </a:ext>
                </a:extLst>
              </p:cNvPr>
              <p:cNvSpPr/>
              <p:nvPr/>
            </p:nvSpPr>
            <p:spPr>
              <a:xfrm>
                <a:off x="7805085" y="4916764"/>
                <a:ext cx="130814" cy="130814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5" name="Ellipse 154">
                <a:extLst>
                  <a:ext uri="{FF2B5EF4-FFF2-40B4-BE49-F238E27FC236}">
                    <a16:creationId xmlns:a16="http://schemas.microsoft.com/office/drawing/2014/main" id="{4A2FD2DA-B6D2-40FA-A40B-661F64964AA6}"/>
                  </a:ext>
                </a:extLst>
              </p:cNvPr>
              <p:cNvSpPr/>
              <p:nvPr/>
            </p:nvSpPr>
            <p:spPr>
              <a:xfrm>
                <a:off x="7953642" y="4916764"/>
                <a:ext cx="130814" cy="130814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454" name="Groupe 453"/>
          <p:cNvGrpSpPr/>
          <p:nvPr/>
        </p:nvGrpSpPr>
        <p:grpSpPr>
          <a:xfrm>
            <a:off x="5313977" y="3841640"/>
            <a:ext cx="1173459" cy="651294"/>
            <a:chOff x="5258143" y="3806796"/>
            <a:chExt cx="1173459" cy="651294"/>
          </a:xfrm>
        </p:grpSpPr>
        <p:grpSp>
          <p:nvGrpSpPr>
            <p:cNvPr id="113" name="Groupe 112">
              <a:extLst>
                <a:ext uri="{FF2B5EF4-FFF2-40B4-BE49-F238E27FC236}">
                  <a16:creationId xmlns:a16="http://schemas.microsoft.com/office/drawing/2014/main" id="{EF234BFA-81CD-4256-873C-28EC3FA7EE82}"/>
                </a:ext>
              </a:extLst>
            </p:cNvPr>
            <p:cNvGrpSpPr/>
            <p:nvPr/>
          </p:nvGrpSpPr>
          <p:grpSpPr>
            <a:xfrm>
              <a:off x="5258143" y="3806796"/>
              <a:ext cx="1173459" cy="651294"/>
              <a:chOff x="3295787" y="1787651"/>
              <a:chExt cx="1173459" cy="651294"/>
            </a:xfrm>
          </p:grpSpPr>
          <p:sp>
            <p:nvSpPr>
              <p:cNvPr id="114" name="Ellipse 113">
                <a:extLst>
                  <a:ext uri="{FF2B5EF4-FFF2-40B4-BE49-F238E27FC236}">
                    <a16:creationId xmlns:a16="http://schemas.microsoft.com/office/drawing/2014/main" id="{B06232C5-C55A-4DA9-9C7A-8981B821A5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031870" y="2264322"/>
                <a:ext cx="0" cy="0"/>
              </a:xfrm>
              <a:prstGeom prst="ellipse">
                <a:avLst/>
              </a:prstGeom>
              <a:solidFill>
                <a:srgbClr val="F4B18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Ellipse 114">
                <a:extLst>
                  <a:ext uri="{FF2B5EF4-FFF2-40B4-BE49-F238E27FC236}">
                    <a16:creationId xmlns:a16="http://schemas.microsoft.com/office/drawing/2014/main" id="{3B0DDC96-F630-4BF4-BDDD-6D6127CA83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95787" y="2046233"/>
                <a:ext cx="108000" cy="108000"/>
              </a:xfrm>
              <a:prstGeom prst="ellipse">
                <a:avLst/>
              </a:prstGeom>
              <a:solidFill>
                <a:srgbClr val="9DC3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Ellipse 115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16543" y="2311187"/>
                <a:ext cx="72000" cy="72000"/>
              </a:xfrm>
              <a:prstGeom prst="ellipse">
                <a:avLst/>
              </a:prstGeom>
              <a:solidFill>
                <a:srgbClr val="9DC3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7" name="Ellipse 116">
                <a:extLst>
                  <a:ext uri="{FF2B5EF4-FFF2-40B4-BE49-F238E27FC236}">
                    <a16:creationId xmlns:a16="http://schemas.microsoft.com/office/drawing/2014/main" id="{47BC853D-7170-4EDB-B6BC-39E55AFB53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03113" y="2330945"/>
                <a:ext cx="108000" cy="108000"/>
              </a:xfrm>
              <a:prstGeom prst="ellipse">
                <a:avLst/>
              </a:prstGeom>
              <a:solidFill>
                <a:srgbClr val="9DC3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Ellipse 117">
                <a:extLst>
                  <a:ext uri="{FF2B5EF4-FFF2-40B4-BE49-F238E27FC236}">
                    <a16:creationId xmlns:a16="http://schemas.microsoft.com/office/drawing/2014/main" id="{9CD1C228-34F0-4C09-8277-FC9524A80D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25246" y="2020845"/>
                <a:ext cx="144000" cy="144000"/>
              </a:xfrm>
              <a:prstGeom prst="ellipse">
                <a:avLst/>
              </a:prstGeom>
              <a:solidFill>
                <a:srgbClr val="2F5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" name="Ellipse 118">
                <a:extLst>
                  <a:ext uri="{FF2B5EF4-FFF2-40B4-BE49-F238E27FC236}">
                    <a16:creationId xmlns:a16="http://schemas.microsoft.com/office/drawing/2014/main" id="{319DD15B-7281-40BE-BC48-6189A54C22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1032" y="2094189"/>
                <a:ext cx="108000" cy="108000"/>
              </a:xfrm>
              <a:prstGeom prst="ellipse">
                <a:avLst/>
              </a:prstGeom>
              <a:solidFill>
                <a:srgbClr val="2F5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" name="Ellipse 119">
                <a:extLst>
                  <a:ext uri="{FF2B5EF4-FFF2-40B4-BE49-F238E27FC236}">
                    <a16:creationId xmlns:a16="http://schemas.microsoft.com/office/drawing/2014/main" id="{C202A057-9644-4D5B-AD40-510DCD1E74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052799" y="1967848"/>
                <a:ext cx="129600" cy="129600"/>
              </a:xfrm>
              <a:prstGeom prst="ellipse">
                <a:avLst/>
              </a:prstGeom>
              <a:solidFill>
                <a:srgbClr val="2F5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" name="Ellipse 120">
                <a:extLst>
                  <a:ext uri="{FF2B5EF4-FFF2-40B4-BE49-F238E27FC236}">
                    <a16:creationId xmlns:a16="http://schemas.microsoft.com/office/drawing/2014/main" id="{832C1FB7-620E-4AA0-91E0-C27DE50E02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90848" y="2120628"/>
                <a:ext cx="180000" cy="180000"/>
              </a:xfrm>
              <a:prstGeom prst="ellipse">
                <a:avLst/>
              </a:prstGeom>
              <a:solidFill>
                <a:srgbClr val="9DC3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2" name="Ellipse 121">
                <a:extLst>
                  <a:ext uri="{FF2B5EF4-FFF2-40B4-BE49-F238E27FC236}">
                    <a16:creationId xmlns:a16="http://schemas.microsoft.com/office/drawing/2014/main" id="{4144D1D0-EE63-4C55-B8FE-4BBFC3C89F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54449" y="2268083"/>
                <a:ext cx="129600" cy="129600"/>
              </a:xfrm>
              <a:prstGeom prst="ellipse">
                <a:avLst/>
              </a:prstGeom>
              <a:solidFill>
                <a:srgbClr val="2F5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Ellipse 122">
                <a:extLst>
                  <a:ext uri="{FF2B5EF4-FFF2-40B4-BE49-F238E27FC236}">
                    <a16:creationId xmlns:a16="http://schemas.microsoft.com/office/drawing/2014/main" id="{900FD997-0F57-4E41-9C71-DD72BD37B1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70720" y="2203187"/>
                <a:ext cx="216000" cy="216000"/>
              </a:xfrm>
              <a:prstGeom prst="ellipse">
                <a:avLst/>
              </a:prstGeom>
              <a:solidFill>
                <a:srgbClr val="2F5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" name="Ellipse 123">
                <a:extLst>
                  <a:ext uri="{FF2B5EF4-FFF2-40B4-BE49-F238E27FC236}">
                    <a16:creationId xmlns:a16="http://schemas.microsoft.com/office/drawing/2014/main" id="{93BE936F-BF60-41FC-B211-876AD4038A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64729" y="2091157"/>
                <a:ext cx="108000" cy="108000"/>
              </a:xfrm>
              <a:prstGeom prst="ellipse">
                <a:avLst/>
              </a:prstGeom>
              <a:solidFill>
                <a:srgbClr val="2F5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" name="Ellipse 124">
                <a:extLst>
                  <a:ext uri="{FF2B5EF4-FFF2-40B4-BE49-F238E27FC236}">
                    <a16:creationId xmlns:a16="http://schemas.microsoft.com/office/drawing/2014/main" id="{36A7C5A1-7A57-4A68-8BCB-B9C0C080B2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70177" y="1923752"/>
                <a:ext cx="144000" cy="144000"/>
              </a:xfrm>
              <a:prstGeom prst="ellipse">
                <a:avLst/>
              </a:prstGeom>
              <a:solidFill>
                <a:srgbClr val="2F5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" name="Ellipse 125">
                <a:extLst>
                  <a:ext uri="{FF2B5EF4-FFF2-40B4-BE49-F238E27FC236}">
                    <a16:creationId xmlns:a16="http://schemas.microsoft.com/office/drawing/2014/main" id="{28C3011F-A1F9-4711-8371-F26C7AA452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062074" y="1787651"/>
                <a:ext cx="108000" cy="108000"/>
              </a:xfrm>
              <a:prstGeom prst="ellipse">
                <a:avLst/>
              </a:prstGeom>
              <a:solidFill>
                <a:srgbClr val="9DC3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7" name="Ellipse 126">
                <a:extLst>
                  <a:ext uri="{FF2B5EF4-FFF2-40B4-BE49-F238E27FC236}">
                    <a16:creationId xmlns:a16="http://schemas.microsoft.com/office/drawing/2014/main" id="{6D4668AA-8D7E-44E9-B2B9-313D78068C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427490" y="1960066"/>
                <a:ext cx="180000" cy="180000"/>
              </a:xfrm>
              <a:prstGeom prst="ellipse">
                <a:avLst/>
              </a:prstGeom>
              <a:solidFill>
                <a:srgbClr val="9DC3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9" name="Ellipse 158">
              <a:extLst>
                <a:ext uri="{FF2B5EF4-FFF2-40B4-BE49-F238E27FC236}">
                  <a16:creationId xmlns:a16="http://schemas.microsoft.com/office/drawing/2014/main" id="{93BE936F-BF60-41FC-B211-876AD4038A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58385" y="3969410"/>
              <a:ext cx="108000" cy="108000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8E09FB6E-7840-40EC-AFAE-D950C1EB58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17227" y="4206688"/>
              <a:ext cx="72000" cy="72000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53" name="Groupe 452"/>
          <p:cNvGrpSpPr>
            <a:grpSpLocks noChangeAspect="1"/>
          </p:cNvGrpSpPr>
          <p:nvPr/>
        </p:nvGrpSpPr>
        <p:grpSpPr>
          <a:xfrm rot="4084154">
            <a:off x="8064882" y="1975037"/>
            <a:ext cx="1512000" cy="1512000"/>
            <a:chOff x="7089001" y="4524587"/>
            <a:chExt cx="915138" cy="958377"/>
          </a:xfrm>
        </p:grpSpPr>
        <p:grpSp>
          <p:nvGrpSpPr>
            <p:cNvPr id="399" name="Groupe 398"/>
            <p:cNvGrpSpPr/>
            <p:nvPr/>
          </p:nvGrpSpPr>
          <p:grpSpPr>
            <a:xfrm rot="9189564">
              <a:off x="7497742" y="4921963"/>
              <a:ext cx="118635" cy="157821"/>
              <a:chOff x="9955677" y="4801792"/>
              <a:chExt cx="118635" cy="162262"/>
            </a:xfrm>
          </p:grpSpPr>
          <p:grpSp>
            <p:nvGrpSpPr>
              <p:cNvPr id="404" name="Groupe 403"/>
              <p:cNvGrpSpPr/>
              <p:nvPr/>
            </p:nvGrpSpPr>
            <p:grpSpPr>
              <a:xfrm>
                <a:off x="9955677" y="4884783"/>
                <a:ext cx="118635" cy="79271"/>
                <a:chOff x="10007433" y="4882708"/>
                <a:chExt cx="118635" cy="79271"/>
              </a:xfrm>
            </p:grpSpPr>
            <p:sp>
              <p:nvSpPr>
                <p:cNvPr id="406" name="Ellipse 405">
                  <a:extLst>
                    <a:ext uri="{FF2B5EF4-FFF2-40B4-BE49-F238E27FC236}">
                      <a16:creationId xmlns:a16="http://schemas.microsoft.com/office/drawing/2014/main" id="{4A2FD2DA-B6D2-40FA-A40B-661F64964AA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9407591">
                  <a:off x="10054068" y="4889978"/>
                  <a:ext cx="72000" cy="72001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7" name="Ellipse 406">
                  <a:extLst>
                    <a:ext uri="{FF2B5EF4-FFF2-40B4-BE49-F238E27FC236}">
                      <a16:creationId xmlns:a16="http://schemas.microsoft.com/office/drawing/2014/main" id="{A660654F-C260-45B9-80EB-66D32AD1DE5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9407591">
                  <a:off x="10007433" y="4882708"/>
                  <a:ext cx="37013" cy="37013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05" name="Ellipse 404">
                <a:extLst>
                  <a:ext uri="{FF2B5EF4-FFF2-40B4-BE49-F238E27FC236}">
                    <a16:creationId xmlns:a16="http://schemas.microsoft.com/office/drawing/2014/main" id="{A660654F-C260-45B9-80EB-66D32AD1DE5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9407591">
                <a:off x="9981613" y="4801792"/>
                <a:ext cx="72000" cy="7200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54" name="Groupe 153"/>
            <p:cNvGrpSpPr/>
            <p:nvPr/>
          </p:nvGrpSpPr>
          <p:grpSpPr>
            <a:xfrm>
              <a:off x="7364128" y="4524587"/>
              <a:ext cx="368758" cy="385955"/>
              <a:chOff x="7354334" y="4524587"/>
              <a:chExt cx="368758" cy="385955"/>
            </a:xfrm>
          </p:grpSpPr>
          <p:grpSp>
            <p:nvGrpSpPr>
              <p:cNvPr id="344" name="Groupe 343"/>
              <p:cNvGrpSpPr/>
              <p:nvPr/>
            </p:nvGrpSpPr>
            <p:grpSpPr>
              <a:xfrm>
                <a:off x="7354334" y="4524587"/>
                <a:ext cx="368758" cy="317981"/>
                <a:chOff x="8798033" y="5153443"/>
                <a:chExt cx="368758" cy="317981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grpSp>
              <p:nvGrpSpPr>
                <p:cNvPr id="388" name="Groupe 387"/>
                <p:cNvGrpSpPr/>
                <p:nvPr/>
              </p:nvGrpSpPr>
              <p:grpSpPr>
                <a:xfrm>
                  <a:off x="8798033" y="5153443"/>
                  <a:ext cx="368758" cy="230736"/>
                  <a:chOff x="9512741" y="3240783"/>
                  <a:chExt cx="368758" cy="230736"/>
                </a:xfrm>
                <a:grpFill/>
              </p:grpSpPr>
              <p:sp>
                <p:nvSpPr>
                  <p:cNvPr id="394" name="Ellipse 393">
                    <a:extLst>
                      <a:ext uri="{FF2B5EF4-FFF2-40B4-BE49-F238E27FC236}">
                        <a16:creationId xmlns:a16="http://schemas.microsoft.com/office/drawing/2014/main" id="{5DF52DCC-ADBD-45E6-931B-22FAFED2912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773499" y="3363519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395" name="Ellipse 394">
                    <a:extLst>
                      <a:ext uri="{FF2B5EF4-FFF2-40B4-BE49-F238E27FC236}">
                        <a16:creationId xmlns:a16="http://schemas.microsoft.com/office/drawing/2014/main" id="{C579DC40-CEC8-4486-B158-349D5012CB23}"/>
                      </a:ext>
                    </a:extLst>
                  </p:cNvPr>
                  <p:cNvSpPr/>
                  <p:nvPr/>
                </p:nvSpPr>
                <p:spPr>
                  <a:xfrm>
                    <a:off x="9607120" y="3240783"/>
                    <a:ext cx="180000" cy="180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396" name="Ellipse 395">
                    <a:extLst>
                      <a:ext uri="{FF2B5EF4-FFF2-40B4-BE49-F238E27FC236}">
                        <a16:creationId xmlns:a16="http://schemas.microsoft.com/office/drawing/2014/main" id="{0F05B4FF-B5F4-40E3-A83C-A31350749C2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512741" y="3363519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sp>
              <p:nvSpPr>
                <p:cNvPr id="389" name="Ellipse 388">
                  <a:extLst>
                    <a:ext uri="{FF2B5EF4-FFF2-40B4-BE49-F238E27FC236}">
                      <a16:creationId xmlns:a16="http://schemas.microsoft.com/office/drawing/2014/main" id="{FCDFC78C-4445-4A55-9B25-1930B23A21E0}"/>
                    </a:ext>
                  </a:extLst>
                </p:cNvPr>
                <p:cNvSpPr/>
                <p:nvPr/>
              </p:nvSpPr>
              <p:spPr>
                <a:xfrm>
                  <a:off x="8927268" y="534642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90" name="Ellipse 389">
                  <a:extLst>
                    <a:ext uri="{FF2B5EF4-FFF2-40B4-BE49-F238E27FC236}">
                      <a16:creationId xmlns:a16="http://schemas.microsoft.com/office/drawing/2014/main" id="{BA05155C-1BB2-4AA1-A298-3970220DB60D}"/>
                    </a:ext>
                  </a:extLst>
                </p:cNvPr>
                <p:cNvSpPr/>
                <p:nvPr/>
              </p:nvSpPr>
              <p:spPr>
                <a:xfrm>
                  <a:off x="9043879" y="5399424"/>
                  <a:ext cx="72000" cy="72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1" name="Ellipse 390">
                  <a:extLst>
                    <a:ext uri="{FF2B5EF4-FFF2-40B4-BE49-F238E27FC236}">
                      <a16:creationId xmlns:a16="http://schemas.microsoft.com/office/drawing/2014/main" id="{9028DF1D-7D61-4B38-9278-D7A2AD582FA9}"/>
                    </a:ext>
                  </a:extLst>
                </p:cNvPr>
                <p:cNvSpPr/>
                <p:nvPr/>
              </p:nvSpPr>
              <p:spPr>
                <a:xfrm>
                  <a:off x="8846656" y="5399424"/>
                  <a:ext cx="72000" cy="72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2" name="Ellipse 391">
                  <a:extLst>
                    <a:ext uri="{FF2B5EF4-FFF2-40B4-BE49-F238E27FC236}">
                      <a16:creationId xmlns:a16="http://schemas.microsoft.com/office/drawing/2014/main" id="{8E09FB6E-7840-40EC-AFAE-D950C1EB5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846208">
                  <a:off x="8832390" y="5211520"/>
                  <a:ext cx="36000" cy="36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3" name="Ellipse 392">
                  <a:extLst>
                    <a:ext uri="{FF2B5EF4-FFF2-40B4-BE49-F238E27FC236}">
                      <a16:creationId xmlns:a16="http://schemas.microsoft.com/office/drawing/2014/main" id="{8E09FB6E-7840-40EC-AFAE-D950C1EB5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846208">
                  <a:off x="9096434" y="5211520"/>
                  <a:ext cx="36000" cy="36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08" name="Ellipse 407">
                <a:extLst>
                  <a:ext uri="{FF2B5EF4-FFF2-40B4-BE49-F238E27FC236}">
                    <a16:creationId xmlns:a16="http://schemas.microsoft.com/office/drawing/2014/main" id="{BA05155C-1BB2-4AA1-A298-3970220DB60D}"/>
                  </a:ext>
                </a:extLst>
              </p:cNvPr>
              <p:cNvSpPr/>
              <p:nvPr/>
            </p:nvSpPr>
            <p:spPr>
              <a:xfrm>
                <a:off x="7499854" y="4838542"/>
                <a:ext cx="72000" cy="720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9" name="Ellipse 408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46208">
                <a:off x="7587752" y="4867867"/>
                <a:ext cx="36000" cy="360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0" name="Ellipse 409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46208">
                <a:off x="7447956" y="4867867"/>
                <a:ext cx="36000" cy="360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11" name="Groupe 410"/>
            <p:cNvGrpSpPr/>
            <p:nvPr/>
          </p:nvGrpSpPr>
          <p:grpSpPr>
            <a:xfrm rot="5400000">
              <a:off x="7626783" y="4810797"/>
              <a:ext cx="368758" cy="385955"/>
              <a:chOff x="7354334" y="4524587"/>
              <a:chExt cx="368758" cy="385955"/>
            </a:xfrm>
            <a:solidFill>
              <a:schemeClr val="accent5">
                <a:lumMod val="60000"/>
                <a:lumOff val="40000"/>
              </a:schemeClr>
            </a:solidFill>
          </p:grpSpPr>
          <p:grpSp>
            <p:nvGrpSpPr>
              <p:cNvPr id="412" name="Groupe 411"/>
              <p:cNvGrpSpPr/>
              <p:nvPr/>
            </p:nvGrpSpPr>
            <p:grpSpPr>
              <a:xfrm>
                <a:off x="7354334" y="4524587"/>
                <a:ext cx="368758" cy="317981"/>
                <a:chOff x="8798033" y="5153443"/>
                <a:chExt cx="368758" cy="317981"/>
              </a:xfrm>
              <a:grpFill/>
            </p:grpSpPr>
            <p:grpSp>
              <p:nvGrpSpPr>
                <p:cNvPr id="416" name="Groupe 415"/>
                <p:cNvGrpSpPr/>
                <p:nvPr/>
              </p:nvGrpSpPr>
              <p:grpSpPr>
                <a:xfrm>
                  <a:off x="8798033" y="5153443"/>
                  <a:ext cx="368758" cy="230736"/>
                  <a:chOff x="9512741" y="3240783"/>
                  <a:chExt cx="368758" cy="230736"/>
                </a:xfrm>
                <a:grpFill/>
              </p:grpSpPr>
              <p:sp>
                <p:nvSpPr>
                  <p:cNvPr id="422" name="Ellipse 421">
                    <a:extLst>
                      <a:ext uri="{FF2B5EF4-FFF2-40B4-BE49-F238E27FC236}">
                        <a16:creationId xmlns:a16="http://schemas.microsoft.com/office/drawing/2014/main" id="{5DF52DCC-ADBD-45E6-931B-22FAFED2912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773499" y="3363519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3" name="Ellipse 422">
                    <a:extLst>
                      <a:ext uri="{FF2B5EF4-FFF2-40B4-BE49-F238E27FC236}">
                        <a16:creationId xmlns:a16="http://schemas.microsoft.com/office/drawing/2014/main" id="{C579DC40-CEC8-4486-B158-349D5012CB23}"/>
                      </a:ext>
                    </a:extLst>
                  </p:cNvPr>
                  <p:cNvSpPr/>
                  <p:nvPr/>
                </p:nvSpPr>
                <p:spPr>
                  <a:xfrm>
                    <a:off x="9607120" y="3240783"/>
                    <a:ext cx="180000" cy="180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4" name="Ellipse 423">
                    <a:extLst>
                      <a:ext uri="{FF2B5EF4-FFF2-40B4-BE49-F238E27FC236}">
                        <a16:creationId xmlns:a16="http://schemas.microsoft.com/office/drawing/2014/main" id="{0F05B4FF-B5F4-40E3-A83C-A31350749C2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512741" y="3363519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FCDFC78C-4445-4A55-9B25-1930B23A21E0}"/>
                    </a:ext>
                  </a:extLst>
                </p:cNvPr>
                <p:cNvSpPr/>
                <p:nvPr/>
              </p:nvSpPr>
              <p:spPr>
                <a:xfrm>
                  <a:off x="8927268" y="534642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18" name="Ellipse 417">
                  <a:extLst>
                    <a:ext uri="{FF2B5EF4-FFF2-40B4-BE49-F238E27FC236}">
                      <a16:creationId xmlns:a16="http://schemas.microsoft.com/office/drawing/2014/main" id="{BA05155C-1BB2-4AA1-A298-3970220DB60D}"/>
                    </a:ext>
                  </a:extLst>
                </p:cNvPr>
                <p:cNvSpPr/>
                <p:nvPr/>
              </p:nvSpPr>
              <p:spPr>
                <a:xfrm>
                  <a:off x="9043879" y="5399424"/>
                  <a:ext cx="72000" cy="72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9" name="Ellipse 418">
                  <a:extLst>
                    <a:ext uri="{FF2B5EF4-FFF2-40B4-BE49-F238E27FC236}">
                      <a16:creationId xmlns:a16="http://schemas.microsoft.com/office/drawing/2014/main" id="{9028DF1D-7D61-4B38-9278-D7A2AD582FA9}"/>
                    </a:ext>
                  </a:extLst>
                </p:cNvPr>
                <p:cNvSpPr/>
                <p:nvPr/>
              </p:nvSpPr>
              <p:spPr>
                <a:xfrm>
                  <a:off x="8846656" y="5399424"/>
                  <a:ext cx="72000" cy="72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0" name="Ellipse 419">
                  <a:extLst>
                    <a:ext uri="{FF2B5EF4-FFF2-40B4-BE49-F238E27FC236}">
                      <a16:creationId xmlns:a16="http://schemas.microsoft.com/office/drawing/2014/main" id="{8E09FB6E-7840-40EC-AFAE-D950C1EB5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846208">
                  <a:off x="8832390" y="5211520"/>
                  <a:ext cx="36000" cy="36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1" name="Ellipse 420">
                  <a:extLst>
                    <a:ext uri="{FF2B5EF4-FFF2-40B4-BE49-F238E27FC236}">
                      <a16:creationId xmlns:a16="http://schemas.microsoft.com/office/drawing/2014/main" id="{8E09FB6E-7840-40EC-AFAE-D950C1EB5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846208">
                  <a:off x="9096434" y="5211520"/>
                  <a:ext cx="36000" cy="36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13" name="Ellipse 412">
                <a:extLst>
                  <a:ext uri="{FF2B5EF4-FFF2-40B4-BE49-F238E27FC236}">
                    <a16:creationId xmlns:a16="http://schemas.microsoft.com/office/drawing/2014/main" id="{BA05155C-1BB2-4AA1-A298-3970220DB60D}"/>
                  </a:ext>
                </a:extLst>
              </p:cNvPr>
              <p:cNvSpPr/>
              <p:nvPr/>
            </p:nvSpPr>
            <p:spPr>
              <a:xfrm>
                <a:off x="7499854" y="4838542"/>
                <a:ext cx="72000" cy="72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4" name="Ellipse 413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46208">
                <a:off x="7587752" y="4867867"/>
                <a:ext cx="36000" cy="36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5" name="Ellipse 414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46208">
                <a:off x="7447956" y="4867867"/>
                <a:ext cx="36000" cy="36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25" name="Groupe 424"/>
            <p:cNvGrpSpPr/>
            <p:nvPr/>
          </p:nvGrpSpPr>
          <p:grpSpPr>
            <a:xfrm rot="16200000" flipH="1">
              <a:off x="7097600" y="4810797"/>
              <a:ext cx="368758" cy="385955"/>
              <a:chOff x="7354334" y="4524587"/>
              <a:chExt cx="368758" cy="385955"/>
            </a:xfrm>
            <a:solidFill>
              <a:srgbClr val="F4B183"/>
            </a:solidFill>
          </p:grpSpPr>
          <p:grpSp>
            <p:nvGrpSpPr>
              <p:cNvPr id="426" name="Groupe 425"/>
              <p:cNvGrpSpPr/>
              <p:nvPr/>
            </p:nvGrpSpPr>
            <p:grpSpPr>
              <a:xfrm>
                <a:off x="7354334" y="4524587"/>
                <a:ext cx="368758" cy="317981"/>
                <a:chOff x="8798033" y="5153443"/>
                <a:chExt cx="368758" cy="317981"/>
              </a:xfrm>
              <a:grpFill/>
            </p:grpSpPr>
            <p:grpSp>
              <p:nvGrpSpPr>
                <p:cNvPr id="430" name="Groupe 429"/>
                <p:cNvGrpSpPr/>
                <p:nvPr/>
              </p:nvGrpSpPr>
              <p:grpSpPr>
                <a:xfrm>
                  <a:off x="8798033" y="5153443"/>
                  <a:ext cx="368758" cy="230736"/>
                  <a:chOff x="9512741" y="3240783"/>
                  <a:chExt cx="368758" cy="230736"/>
                </a:xfrm>
                <a:grpFill/>
              </p:grpSpPr>
              <p:sp>
                <p:nvSpPr>
                  <p:cNvPr id="436" name="Ellipse 435">
                    <a:extLst>
                      <a:ext uri="{FF2B5EF4-FFF2-40B4-BE49-F238E27FC236}">
                        <a16:creationId xmlns:a16="http://schemas.microsoft.com/office/drawing/2014/main" id="{5DF52DCC-ADBD-45E6-931B-22FAFED2912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773499" y="3363519"/>
                    <a:ext cx="108000" cy="108000"/>
                  </a:xfrm>
                  <a:prstGeom prst="ellipse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7" name="Ellipse 436">
                    <a:extLst>
                      <a:ext uri="{FF2B5EF4-FFF2-40B4-BE49-F238E27FC236}">
                        <a16:creationId xmlns:a16="http://schemas.microsoft.com/office/drawing/2014/main" id="{C579DC40-CEC8-4486-B158-349D5012CB23}"/>
                      </a:ext>
                    </a:extLst>
                  </p:cNvPr>
                  <p:cNvSpPr/>
                  <p:nvPr/>
                </p:nvSpPr>
                <p:spPr>
                  <a:xfrm>
                    <a:off x="9607120" y="3240783"/>
                    <a:ext cx="180000" cy="180000"/>
                  </a:xfrm>
                  <a:prstGeom prst="ellipse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8" name="Ellipse 437">
                    <a:extLst>
                      <a:ext uri="{FF2B5EF4-FFF2-40B4-BE49-F238E27FC236}">
                        <a16:creationId xmlns:a16="http://schemas.microsoft.com/office/drawing/2014/main" id="{0F05B4FF-B5F4-40E3-A83C-A31350749C2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512741" y="3363519"/>
                    <a:ext cx="108000" cy="108000"/>
                  </a:xfrm>
                  <a:prstGeom prst="ellipse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sp>
              <p:nvSpPr>
                <p:cNvPr id="431" name="Ellipse 430">
                  <a:extLst>
                    <a:ext uri="{FF2B5EF4-FFF2-40B4-BE49-F238E27FC236}">
                      <a16:creationId xmlns:a16="http://schemas.microsoft.com/office/drawing/2014/main" id="{FCDFC78C-4445-4A55-9B25-1930B23A21E0}"/>
                    </a:ext>
                  </a:extLst>
                </p:cNvPr>
                <p:cNvSpPr/>
                <p:nvPr/>
              </p:nvSpPr>
              <p:spPr>
                <a:xfrm>
                  <a:off x="8927268" y="5346420"/>
                  <a:ext cx="108000" cy="108000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2" name="Ellipse 431">
                  <a:extLst>
                    <a:ext uri="{FF2B5EF4-FFF2-40B4-BE49-F238E27FC236}">
                      <a16:creationId xmlns:a16="http://schemas.microsoft.com/office/drawing/2014/main" id="{BA05155C-1BB2-4AA1-A298-3970220DB60D}"/>
                    </a:ext>
                  </a:extLst>
                </p:cNvPr>
                <p:cNvSpPr/>
                <p:nvPr/>
              </p:nvSpPr>
              <p:spPr>
                <a:xfrm>
                  <a:off x="9043879" y="5399424"/>
                  <a:ext cx="72000" cy="72000"/>
                </a:xfrm>
                <a:prstGeom prst="ellipse">
                  <a:avLst/>
                </a:prstGeom>
                <a:solidFill>
                  <a:srgbClr val="2F559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3" name="Ellipse 432">
                  <a:extLst>
                    <a:ext uri="{FF2B5EF4-FFF2-40B4-BE49-F238E27FC236}">
                      <a16:creationId xmlns:a16="http://schemas.microsoft.com/office/drawing/2014/main" id="{9028DF1D-7D61-4B38-9278-D7A2AD582FA9}"/>
                    </a:ext>
                  </a:extLst>
                </p:cNvPr>
                <p:cNvSpPr/>
                <p:nvPr/>
              </p:nvSpPr>
              <p:spPr>
                <a:xfrm>
                  <a:off x="8846656" y="5399424"/>
                  <a:ext cx="72000" cy="72000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4" name="Ellipse 433">
                  <a:extLst>
                    <a:ext uri="{FF2B5EF4-FFF2-40B4-BE49-F238E27FC236}">
                      <a16:creationId xmlns:a16="http://schemas.microsoft.com/office/drawing/2014/main" id="{8E09FB6E-7840-40EC-AFAE-D950C1EB5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846208">
                  <a:off x="8832390" y="521152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5" name="Ellipse 434">
                  <a:extLst>
                    <a:ext uri="{FF2B5EF4-FFF2-40B4-BE49-F238E27FC236}">
                      <a16:creationId xmlns:a16="http://schemas.microsoft.com/office/drawing/2014/main" id="{8E09FB6E-7840-40EC-AFAE-D950C1EB5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846208">
                  <a:off x="9096434" y="521152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27" name="Ellipse 426">
                <a:extLst>
                  <a:ext uri="{FF2B5EF4-FFF2-40B4-BE49-F238E27FC236}">
                    <a16:creationId xmlns:a16="http://schemas.microsoft.com/office/drawing/2014/main" id="{BA05155C-1BB2-4AA1-A298-3970220DB60D}"/>
                  </a:ext>
                </a:extLst>
              </p:cNvPr>
              <p:cNvSpPr/>
              <p:nvPr/>
            </p:nvSpPr>
            <p:spPr>
              <a:xfrm>
                <a:off x="7499854" y="4838542"/>
                <a:ext cx="72000" cy="7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8" name="Ellipse 427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46208">
                <a:off x="7587752" y="4867867"/>
                <a:ext cx="36000" cy="36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9" name="Ellipse 428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46208">
                <a:off x="7447956" y="4867867"/>
                <a:ext cx="36000" cy="36000"/>
              </a:xfrm>
              <a:prstGeom prst="ellipse">
                <a:avLst/>
              </a:prstGeom>
              <a:solidFill>
                <a:srgbClr val="2F55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39" name="Groupe 438"/>
            <p:cNvGrpSpPr/>
            <p:nvPr/>
          </p:nvGrpSpPr>
          <p:grpSpPr>
            <a:xfrm flipV="1">
              <a:off x="7364128" y="5097009"/>
              <a:ext cx="368758" cy="385955"/>
              <a:chOff x="7354334" y="4524587"/>
              <a:chExt cx="368758" cy="385955"/>
            </a:xfrm>
            <a:solidFill>
              <a:schemeClr val="accent6">
                <a:lumMod val="75000"/>
              </a:schemeClr>
            </a:solidFill>
          </p:grpSpPr>
          <p:grpSp>
            <p:nvGrpSpPr>
              <p:cNvPr id="440" name="Groupe 439"/>
              <p:cNvGrpSpPr/>
              <p:nvPr/>
            </p:nvGrpSpPr>
            <p:grpSpPr>
              <a:xfrm>
                <a:off x="7354334" y="4524587"/>
                <a:ext cx="368758" cy="317981"/>
                <a:chOff x="8798033" y="5153443"/>
                <a:chExt cx="368758" cy="317981"/>
              </a:xfrm>
              <a:grpFill/>
            </p:grpSpPr>
            <p:grpSp>
              <p:nvGrpSpPr>
                <p:cNvPr id="444" name="Groupe 443"/>
                <p:cNvGrpSpPr/>
                <p:nvPr/>
              </p:nvGrpSpPr>
              <p:grpSpPr>
                <a:xfrm>
                  <a:off x="8798033" y="5153443"/>
                  <a:ext cx="368758" cy="230736"/>
                  <a:chOff x="9512741" y="3240783"/>
                  <a:chExt cx="368758" cy="230736"/>
                </a:xfrm>
                <a:grpFill/>
              </p:grpSpPr>
              <p:sp>
                <p:nvSpPr>
                  <p:cNvPr id="450" name="Ellipse 449">
                    <a:extLst>
                      <a:ext uri="{FF2B5EF4-FFF2-40B4-BE49-F238E27FC236}">
                        <a16:creationId xmlns:a16="http://schemas.microsoft.com/office/drawing/2014/main" id="{5DF52DCC-ADBD-45E6-931B-22FAFED2912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773499" y="3363519"/>
                    <a:ext cx="108000" cy="108000"/>
                  </a:xfrm>
                  <a:prstGeom prst="ellipse">
                    <a:avLst/>
                  </a:prstGeom>
                  <a:solidFill>
                    <a:srgbClr val="00861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1" name="Ellipse 450">
                    <a:extLst>
                      <a:ext uri="{FF2B5EF4-FFF2-40B4-BE49-F238E27FC236}">
                        <a16:creationId xmlns:a16="http://schemas.microsoft.com/office/drawing/2014/main" id="{C579DC40-CEC8-4486-B158-349D5012CB23}"/>
                      </a:ext>
                    </a:extLst>
                  </p:cNvPr>
                  <p:cNvSpPr/>
                  <p:nvPr/>
                </p:nvSpPr>
                <p:spPr>
                  <a:xfrm>
                    <a:off x="9607120" y="3240783"/>
                    <a:ext cx="180000" cy="180000"/>
                  </a:xfrm>
                  <a:prstGeom prst="ellipse">
                    <a:avLst/>
                  </a:prstGeom>
                  <a:solidFill>
                    <a:srgbClr val="00861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2" name="Ellipse 451">
                    <a:extLst>
                      <a:ext uri="{FF2B5EF4-FFF2-40B4-BE49-F238E27FC236}">
                        <a16:creationId xmlns:a16="http://schemas.microsoft.com/office/drawing/2014/main" id="{0F05B4FF-B5F4-40E3-A83C-A31350749C2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9512741" y="3363519"/>
                    <a:ext cx="108000" cy="108000"/>
                  </a:xfrm>
                  <a:prstGeom prst="ellipse">
                    <a:avLst/>
                  </a:prstGeom>
                  <a:solidFill>
                    <a:srgbClr val="00861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FCDFC78C-4445-4A55-9B25-1930B23A21E0}"/>
                    </a:ext>
                  </a:extLst>
                </p:cNvPr>
                <p:cNvSpPr/>
                <p:nvPr/>
              </p:nvSpPr>
              <p:spPr>
                <a:xfrm>
                  <a:off x="8927268" y="5346420"/>
                  <a:ext cx="108000" cy="108000"/>
                </a:xfrm>
                <a:prstGeom prst="ellipse">
                  <a:avLst/>
                </a:prstGeom>
                <a:solidFill>
                  <a:srgbClr val="0086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46" name="Ellipse 445">
                  <a:extLst>
                    <a:ext uri="{FF2B5EF4-FFF2-40B4-BE49-F238E27FC236}">
                      <a16:creationId xmlns:a16="http://schemas.microsoft.com/office/drawing/2014/main" id="{BA05155C-1BB2-4AA1-A298-3970220DB60D}"/>
                    </a:ext>
                  </a:extLst>
                </p:cNvPr>
                <p:cNvSpPr/>
                <p:nvPr/>
              </p:nvSpPr>
              <p:spPr>
                <a:xfrm>
                  <a:off x="9043879" y="5399424"/>
                  <a:ext cx="72000" cy="72000"/>
                </a:xfrm>
                <a:prstGeom prst="ellipse">
                  <a:avLst/>
                </a:prstGeom>
                <a:solidFill>
                  <a:srgbClr val="0086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7" name="Ellipse 446">
                  <a:extLst>
                    <a:ext uri="{FF2B5EF4-FFF2-40B4-BE49-F238E27FC236}">
                      <a16:creationId xmlns:a16="http://schemas.microsoft.com/office/drawing/2014/main" id="{9028DF1D-7D61-4B38-9278-D7A2AD582FA9}"/>
                    </a:ext>
                  </a:extLst>
                </p:cNvPr>
                <p:cNvSpPr/>
                <p:nvPr/>
              </p:nvSpPr>
              <p:spPr>
                <a:xfrm>
                  <a:off x="8846656" y="5399424"/>
                  <a:ext cx="72000" cy="72000"/>
                </a:xfrm>
                <a:prstGeom prst="ellipse">
                  <a:avLst/>
                </a:prstGeom>
                <a:solidFill>
                  <a:srgbClr val="0086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8" name="Ellipse 447">
                  <a:extLst>
                    <a:ext uri="{FF2B5EF4-FFF2-40B4-BE49-F238E27FC236}">
                      <a16:creationId xmlns:a16="http://schemas.microsoft.com/office/drawing/2014/main" id="{8E09FB6E-7840-40EC-AFAE-D950C1EB5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846208">
                  <a:off x="8832390" y="5211520"/>
                  <a:ext cx="36000" cy="36000"/>
                </a:xfrm>
                <a:prstGeom prst="ellipse">
                  <a:avLst/>
                </a:prstGeom>
                <a:solidFill>
                  <a:srgbClr val="0086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9" name="Ellipse 448">
                  <a:extLst>
                    <a:ext uri="{FF2B5EF4-FFF2-40B4-BE49-F238E27FC236}">
                      <a16:creationId xmlns:a16="http://schemas.microsoft.com/office/drawing/2014/main" id="{8E09FB6E-7840-40EC-AFAE-D950C1EB5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846208">
                  <a:off x="9096434" y="5211520"/>
                  <a:ext cx="36000" cy="36000"/>
                </a:xfrm>
                <a:prstGeom prst="ellipse">
                  <a:avLst/>
                </a:prstGeom>
                <a:solidFill>
                  <a:srgbClr val="0086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41" name="Ellipse 440">
                <a:extLst>
                  <a:ext uri="{FF2B5EF4-FFF2-40B4-BE49-F238E27FC236}">
                    <a16:creationId xmlns:a16="http://schemas.microsoft.com/office/drawing/2014/main" id="{BA05155C-1BB2-4AA1-A298-3970220DB60D}"/>
                  </a:ext>
                </a:extLst>
              </p:cNvPr>
              <p:cNvSpPr/>
              <p:nvPr/>
            </p:nvSpPr>
            <p:spPr>
              <a:xfrm>
                <a:off x="7499854" y="4838542"/>
                <a:ext cx="72000" cy="72000"/>
              </a:xfrm>
              <a:prstGeom prst="ellipse">
                <a:avLst/>
              </a:prstGeom>
              <a:solidFill>
                <a:srgbClr val="0086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2" name="Ellipse 441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46208">
                <a:off x="7587752" y="4867867"/>
                <a:ext cx="36000" cy="36000"/>
              </a:xfrm>
              <a:prstGeom prst="ellipse">
                <a:avLst/>
              </a:prstGeom>
              <a:solidFill>
                <a:srgbClr val="0086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3" name="Ellipse 442">
                <a:extLst>
                  <a:ext uri="{FF2B5EF4-FFF2-40B4-BE49-F238E27FC236}">
                    <a16:creationId xmlns:a16="http://schemas.microsoft.com/office/drawing/2014/main" id="{8E09FB6E-7840-40EC-AFAE-D950C1EB588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46208">
                <a:off x="7447956" y="4867867"/>
                <a:ext cx="36000" cy="36000"/>
              </a:xfrm>
              <a:prstGeom prst="ellipse">
                <a:avLst/>
              </a:prstGeom>
              <a:solidFill>
                <a:srgbClr val="0086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990303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</Words>
  <Application>Microsoft Macintosh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Olivier Hamant</cp:lastModifiedBy>
  <cp:revision>36</cp:revision>
  <dcterms:created xsi:type="dcterms:W3CDTF">2021-12-06T14:59:14Z</dcterms:created>
  <dcterms:modified xsi:type="dcterms:W3CDTF">2021-12-08T13:37:23Z</dcterms:modified>
</cp:coreProperties>
</file>