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6858000" cy="9906000" type="A4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D302"/>
    <a:srgbClr val="5FDB02"/>
    <a:srgbClr val="065EF1"/>
    <a:srgbClr val="56C207"/>
    <a:srgbClr val="CD7B28"/>
    <a:srgbClr val="38F8AE"/>
    <a:srgbClr val="36E59E"/>
    <a:srgbClr val="FBFA0C"/>
    <a:srgbClr val="DCDB0A"/>
    <a:srgbClr val="E68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2556" y="15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52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21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60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02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06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3338690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06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34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38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27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48CE-986E-9E45-A4BC-48451451BD17}" type="datetimeFigureOut">
              <a:rPr lang="fr-FR" smtClean="0"/>
              <a:t>02/03/2016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32AFF-68EA-3046-8F0A-2D3EE35547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8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505" y="-47324"/>
            <a:ext cx="4722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284B70"/>
                </a:solidFill>
                <a:effectLst/>
                <a:latin typeface="Avenir Heavy"/>
                <a:ea typeface="Times New Roman"/>
                <a:cs typeface="Avenir Heavy"/>
              </a:rPr>
              <a:t>9</a:t>
            </a:r>
            <a:r>
              <a:rPr lang="en-US" sz="2800" baseline="30000" dirty="0" smtClean="0">
                <a:solidFill>
                  <a:srgbClr val="284B70"/>
                </a:solidFill>
                <a:effectLst/>
                <a:latin typeface="Avenir Heavy"/>
                <a:ea typeface="Times New Roman"/>
                <a:cs typeface="Avenir Heavy"/>
              </a:rPr>
              <a:t>th</a:t>
            </a:r>
            <a:r>
              <a:rPr lang="en-US" sz="2800" dirty="0" smtClean="0">
                <a:solidFill>
                  <a:srgbClr val="284B70"/>
                </a:solidFill>
                <a:effectLst/>
                <a:latin typeface="Avenir Heavy"/>
                <a:ea typeface="Times New Roman"/>
                <a:cs typeface="Avenir Heavy"/>
              </a:rPr>
              <a:t> annual scientific </a:t>
            </a:r>
            <a:r>
              <a:rPr lang="en-US" sz="2800" dirty="0" smtClean="0">
                <a:solidFill>
                  <a:srgbClr val="284B70"/>
                </a:solidFill>
                <a:effectLst/>
                <a:latin typeface="Avenir Heavy"/>
                <a:ea typeface="Times New Roman"/>
                <a:cs typeface="Avenir Heavy"/>
              </a:rPr>
              <a:t>meeting</a:t>
            </a:r>
            <a:endParaRPr lang="en-US" sz="2800" dirty="0" smtClean="0">
              <a:solidFill>
                <a:srgbClr val="284B70"/>
              </a:solidFill>
              <a:effectLst/>
              <a:latin typeface="Avenir Heavy"/>
              <a:ea typeface="Times New Roman"/>
              <a:cs typeface="Avenir Heavy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769" y="10311"/>
            <a:ext cx="1824712" cy="5145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84112" y="6237427"/>
            <a:ext cx="2144752" cy="2215991"/>
          </a:xfrm>
          <a:prstGeom prst="rect">
            <a:avLst/>
          </a:prstGeom>
          <a:solidFill>
            <a:srgbClr val="065EF1">
              <a:alpha val="43000"/>
            </a:srgbClr>
          </a:solidFill>
          <a:ln>
            <a:noFill/>
          </a:ln>
          <a:effectLst>
            <a:glow rad="177800">
              <a:srgbClr val="065EF1">
                <a:alpha val="91000"/>
              </a:srgbClr>
            </a:glow>
            <a:softEdge rad="63500"/>
          </a:effectLst>
        </p:spPr>
        <p:txBody>
          <a:bodyPr wrap="square">
            <a:spAutoFit/>
          </a:bodyPr>
          <a:lstStyle/>
          <a:p>
            <a:pPr algn="ctr"/>
            <a:endParaRPr lang="en-US" sz="1400" b="1" dirty="0" smtClean="0">
              <a:solidFill>
                <a:schemeClr val="bg1"/>
              </a:solidFill>
              <a:effectLst/>
              <a:latin typeface="Arial"/>
              <a:ea typeface="Times New Roman"/>
              <a:cs typeface="Arial"/>
            </a:endParaRP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SFR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Speakers </a:t>
            </a:r>
          </a:p>
          <a:p>
            <a:pPr algn="ctr"/>
            <a:endParaRPr lang="en-US" sz="1400" b="1" dirty="0" smtClean="0">
              <a:solidFill>
                <a:schemeClr val="bg1"/>
              </a:solidFill>
              <a:effectLst/>
              <a:latin typeface="Arial"/>
              <a:ea typeface="Times New Roman"/>
              <a:cs typeface="Arial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Catherine </a:t>
            </a:r>
            <a:r>
              <a:rPr lang="fr-FR" sz="1200" dirty="0">
                <a:solidFill>
                  <a:schemeClr val="bg1"/>
                </a:solidFill>
                <a:latin typeface="Avenir Book"/>
                <a:cs typeface="Avenir Book"/>
              </a:rPr>
              <a:t>Moali (LBTI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 </a:t>
            </a:r>
            <a:endParaRPr lang="fr-FR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Karine Monier (LJC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 </a:t>
            </a:r>
            <a:endParaRPr lang="fr-FR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Charlie </a:t>
            </a:r>
            <a:r>
              <a:rPr lang="fr-FR" sz="1200" dirty="0" err="1" smtClean="0">
                <a:solidFill>
                  <a:schemeClr val="bg1"/>
                </a:solidFill>
                <a:latin typeface="Avenir Book"/>
                <a:cs typeface="Avenir Book"/>
              </a:rPr>
              <a:t>Scutt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 (RDP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</a:t>
            </a:r>
            <a:endParaRPr lang="fr-FR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Kiran  </a:t>
            </a:r>
            <a:r>
              <a:rPr lang="fr-FR" sz="1200" dirty="0" err="1" smtClean="0">
                <a:solidFill>
                  <a:schemeClr val="bg1"/>
                </a:solidFill>
                <a:latin typeface="Avenir Book"/>
                <a:cs typeface="Avenir Book"/>
              </a:rPr>
              <a:t>Padmanabhan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200" dirty="0">
                <a:solidFill>
                  <a:schemeClr val="bg1"/>
                </a:solidFill>
                <a:latin typeface="Avenir Book"/>
                <a:cs typeface="Avenir Book"/>
              </a:rPr>
              <a:t>(IGFL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 </a:t>
            </a:r>
            <a:endParaRPr lang="fr-FR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fr-FR" sz="1200" dirty="0" err="1" smtClean="0">
                <a:solidFill>
                  <a:schemeClr val="bg1"/>
                </a:solidFill>
                <a:latin typeface="Avenir Book"/>
                <a:cs typeface="Avenir Book"/>
              </a:rPr>
              <a:t>Nushin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Avenir Book"/>
                <a:cs typeface="Avenir Book"/>
              </a:rPr>
              <a:t>Aghajari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MMSB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</a:t>
            </a:r>
            <a:endParaRPr lang="fr-FR" sz="1200" dirty="0" smtClean="0">
              <a:solidFill>
                <a:schemeClr val="bg1"/>
              </a:solidFill>
              <a:effectLst/>
              <a:latin typeface="Avenir Book"/>
              <a:cs typeface="Avenir Book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Patricia </a:t>
            </a:r>
            <a:r>
              <a:rPr lang="fr-FR" sz="1200" dirty="0">
                <a:solidFill>
                  <a:schemeClr val="bg1"/>
                </a:solidFill>
                <a:latin typeface="Avenir Book"/>
                <a:cs typeface="Avenir Book"/>
              </a:rPr>
              <a:t>Doublet (CIRI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</a:t>
            </a:r>
            <a:r>
              <a:rPr lang="fr-FR" sz="1200" dirty="0" smtClean="0">
                <a:solidFill>
                  <a:schemeClr val="bg1"/>
                </a:solidFill>
                <a:effectLst/>
                <a:latin typeface="Avenir Book"/>
                <a:cs typeface="Avenir Book"/>
              </a:rPr>
              <a:t> </a:t>
            </a:r>
            <a:endParaRPr lang="fr-FR" sz="1200" dirty="0" smtClean="0">
              <a:solidFill>
                <a:schemeClr val="bg1"/>
              </a:solidFill>
              <a:effectLst/>
              <a:latin typeface="Avenir Book"/>
              <a:cs typeface="Avenir Book"/>
            </a:endParaRPr>
          </a:p>
          <a:p>
            <a:pPr algn="ctr"/>
            <a:r>
              <a:rPr lang="fr-FR" sz="1200" dirty="0" err="1" smtClean="0">
                <a:solidFill>
                  <a:schemeClr val="bg1"/>
                </a:solidFill>
                <a:latin typeface="Avenir Book"/>
                <a:cs typeface="Avenir Book"/>
              </a:rPr>
              <a:t>Saw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Avenir Book"/>
                <a:cs typeface="Avenir Book"/>
              </a:rPr>
              <a:t>See</a:t>
            </a:r>
            <a:r>
              <a:rPr lang="fr-FR" sz="1200" dirty="0">
                <a:solidFill>
                  <a:schemeClr val="bg1"/>
                </a:solidFill>
                <a:latin typeface="Avenir Book"/>
                <a:cs typeface="Avenir Book"/>
              </a:rPr>
              <a:t> Hong 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(IPVC</a:t>
            </a:r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) </a:t>
            </a:r>
            <a:endParaRPr lang="fr-FR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fr-FR" sz="1200" dirty="0" smtClean="0">
                <a:solidFill>
                  <a:schemeClr val="bg1"/>
                </a:solidFill>
                <a:latin typeface="Avenir Book"/>
                <a:cs typeface="Avenir Book"/>
              </a:rPr>
              <a:t>Martin </a:t>
            </a:r>
            <a:r>
              <a:rPr lang="fr-FR" sz="1200" dirty="0" err="1">
                <a:solidFill>
                  <a:schemeClr val="bg1"/>
                </a:solidFill>
                <a:latin typeface="Avenir Book"/>
                <a:cs typeface="Avenir Book"/>
              </a:rPr>
              <a:t>Spichty</a:t>
            </a:r>
            <a:r>
              <a:rPr lang="fr-FR" sz="1200" dirty="0">
                <a:solidFill>
                  <a:schemeClr val="bg1"/>
                </a:solidFill>
                <a:latin typeface="Avenir Book"/>
                <a:cs typeface="Avenir Book"/>
              </a:rPr>
              <a:t> (LBMC)</a:t>
            </a:r>
            <a:r>
              <a:rPr lang="fr-FR" sz="1200" dirty="0" smtClean="0">
                <a:solidFill>
                  <a:schemeClr val="bg1"/>
                </a:solidFill>
                <a:effectLst/>
                <a:latin typeface="Avenir Book"/>
                <a:cs typeface="Avenir Book"/>
              </a:rPr>
              <a:t> </a:t>
            </a:r>
            <a:endParaRPr lang="fr-FR" sz="1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681" y="603121"/>
            <a:ext cx="753596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Boost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your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research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with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some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protein</a:t>
            </a:r>
            <a:endParaRPr lang="fr-FR" sz="2400" b="1" dirty="0">
              <a:solidFill>
                <a:srgbClr val="CD7B28"/>
              </a:solidFill>
              <a:effectLst>
                <a:glow rad="177800">
                  <a:schemeClr val="bg1">
                    <a:alpha val="95000"/>
                  </a:schemeClr>
                </a:glow>
              </a:effectLst>
              <a:latin typeface="Century Gothic"/>
              <a:cs typeface="Century Gothic"/>
            </a:endParaRPr>
          </a:p>
          <a:p>
            <a:pPr algn="ctr">
              <a:lnSpc>
                <a:spcPct val="110000"/>
              </a:lnSpc>
            </a:pP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intake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: 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Multi-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scale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approaches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to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protein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structure </a:t>
            </a:r>
            <a:r>
              <a:rPr lang="fr-FR" sz="2400" b="1" dirty="0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and </a:t>
            </a:r>
            <a:r>
              <a:rPr lang="fr-FR" sz="2400" b="1" dirty="0" err="1" smtClean="0">
                <a:solidFill>
                  <a:srgbClr val="CD7B28"/>
                </a:solidFill>
                <a:effectLst>
                  <a:glow rad="177800">
                    <a:schemeClr val="bg1">
                      <a:alpha val="95000"/>
                    </a:schemeClr>
                  </a:glow>
                </a:effectLst>
                <a:latin typeface="Century Gothic"/>
                <a:cs typeface="Century Gothic"/>
              </a:rPr>
              <a:t>function</a:t>
            </a:r>
            <a:endParaRPr lang="fr-FR" sz="2400" b="1" dirty="0" smtClean="0">
              <a:solidFill>
                <a:srgbClr val="CD7B28"/>
              </a:solidFill>
              <a:effectLst>
                <a:glow rad="177800">
                  <a:schemeClr val="bg1">
                    <a:alpha val="95000"/>
                  </a:schemeClr>
                </a:glow>
              </a:effectLst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803" y="2052331"/>
            <a:ext cx="3194996" cy="800219"/>
          </a:xfrm>
          <a:prstGeom prst="rect">
            <a:avLst/>
          </a:prstGeom>
          <a:solidFill>
            <a:srgbClr val="E6892B">
              <a:alpha val="76000"/>
            </a:srgbClr>
          </a:solidFill>
          <a:ln>
            <a:noFill/>
          </a:ln>
          <a:effectLst>
            <a:glow rad="101600">
              <a:srgbClr val="E6892B">
                <a:alpha val="70000"/>
              </a:srgbClr>
            </a:glow>
            <a:softEdge rad="254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Avenir Heavy"/>
                <a:cs typeface="Avenir Heavy"/>
              </a:rPr>
              <a:t>June</a:t>
            </a:r>
            <a:r>
              <a:rPr lang="fr-FR" sz="1600" dirty="0">
                <a:solidFill>
                  <a:schemeClr val="bg1"/>
                </a:solidFill>
                <a:latin typeface="Avenir Heavy"/>
                <a:cs typeface="Avenir Heavy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Avenir Heavy"/>
                <a:cs typeface="Avenir Heavy"/>
              </a:rPr>
              <a:t>6, 2016 </a:t>
            </a:r>
            <a:endParaRPr lang="fr-FR" sz="1600" dirty="0">
              <a:solidFill>
                <a:schemeClr val="bg1"/>
              </a:solidFill>
              <a:latin typeface="Avenir Heavy"/>
              <a:cs typeface="Avenir Heavy"/>
            </a:endParaRPr>
          </a:p>
          <a:p>
            <a:r>
              <a:rPr lang="fr-FR" sz="1600" dirty="0">
                <a:solidFill>
                  <a:schemeClr val="bg1"/>
                </a:solidFill>
                <a:latin typeface="Avenir Heavy"/>
                <a:cs typeface="Avenir Heavy"/>
              </a:rPr>
              <a:t>Domaine </a:t>
            </a:r>
            <a:r>
              <a:rPr lang="fr-FR" sz="1600" dirty="0" smtClean="0">
                <a:solidFill>
                  <a:schemeClr val="bg1"/>
                </a:solidFill>
                <a:latin typeface="Avenir Heavy"/>
                <a:cs typeface="Avenir Heavy"/>
              </a:rPr>
              <a:t>Saint-Joseph</a:t>
            </a:r>
          </a:p>
          <a:p>
            <a:r>
              <a:rPr lang="fr-FR" sz="1400" dirty="0">
                <a:solidFill>
                  <a:schemeClr val="bg1"/>
                </a:solidFill>
                <a:latin typeface="Avenir Oblique"/>
                <a:cs typeface="Avenir Oblique"/>
              </a:rPr>
              <a:t>Sainte-Foy-lès-Lyon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06952" y="7753940"/>
            <a:ext cx="1912354" cy="523220"/>
          </a:xfrm>
          <a:prstGeom prst="rect">
            <a:avLst/>
          </a:prstGeom>
          <a:solidFill>
            <a:srgbClr val="59D302">
              <a:alpha val="64000"/>
            </a:srgbClr>
          </a:solidFill>
          <a:ln>
            <a:noFill/>
          </a:ln>
          <a:effectLst>
            <a:glow rad="177800">
              <a:srgbClr val="5FDB02">
                <a:alpha val="77000"/>
              </a:srgbClr>
            </a:glow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SFR R&amp;D </a:t>
            </a:r>
            <a:endParaRPr lang="en-US" sz="1400" b="1" dirty="0" smtClean="0">
              <a:solidFill>
                <a:schemeClr val="bg1"/>
              </a:solidFill>
              <a:effectLst/>
              <a:latin typeface="Arial"/>
              <a:ea typeface="Times New Roman"/>
              <a:cs typeface="Arial"/>
            </a:endParaRPr>
          </a:p>
          <a:p>
            <a:r>
              <a:rPr lang="fr-FR" sz="1400" b="1" dirty="0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Flash </a:t>
            </a:r>
            <a:r>
              <a:rPr lang="fr-FR" sz="1400" b="1" dirty="0" err="1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presentations</a:t>
            </a:r>
            <a:endParaRPr lang="fr-FR" sz="1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0220" y="2511320"/>
            <a:ext cx="2032246" cy="2000548"/>
          </a:xfrm>
          <a:prstGeom prst="rect">
            <a:avLst/>
          </a:prstGeom>
          <a:solidFill>
            <a:srgbClr val="065EF1">
              <a:alpha val="43000"/>
            </a:srgbClr>
          </a:solidFill>
          <a:ln>
            <a:noFill/>
          </a:ln>
          <a:effectLst>
            <a:glow rad="177800">
              <a:srgbClr val="065EF1">
                <a:alpha val="91000"/>
              </a:srgbClr>
            </a:glow>
            <a:softEdge rad="63500"/>
          </a:effectLst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External Speakers</a:t>
            </a:r>
          </a:p>
          <a:p>
            <a:pPr algn="ctr">
              <a:spcAft>
                <a:spcPts val="0"/>
              </a:spcAft>
            </a:pPr>
            <a:endParaRPr lang="en-US" sz="800" dirty="0">
              <a:solidFill>
                <a:schemeClr val="bg1"/>
              </a:solidFill>
              <a:latin typeface="Avenir Book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effectLst/>
                <a:latin typeface="Avenir Black"/>
                <a:ea typeface="Times New Roman"/>
                <a:cs typeface="Avenir Black"/>
              </a:rPr>
              <a:t>Gabriel Waksman </a:t>
            </a:r>
          </a:p>
          <a:p>
            <a:pPr algn="ctr">
              <a:spcAft>
                <a:spcPts val="0"/>
              </a:spcAft>
            </a:pPr>
            <a:r>
              <a:rPr lang="en-US" sz="1200" i="1" dirty="0" smtClean="0">
                <a:solidFill>
                  <a:schemeClr val="bg1"/>
                </a:solidFill>
                <a:effectLst/>
                <a:latin typeface="Avenir Book"/>
                <a:ea typeface="Times New Roman"/>
                <a:cs typeface="Times New Roman"/>
              </a:rPr>
              <a:t>Institute of Structural and Molecular Biology, London</a:t>
            </a:r>
            <a:endParaRPr lang="en-US" sz="1400" i="1" dirty="0" smtClean="0">
              <a:solidFill>
                <a:schemeClr val="bg1"/>
              </a:solidFill>
              <a:effectLst/>
              <a:latin typeface="Avenir Book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en-US" sz="1400" dirty="0" smtClean="0">
              <a:solidFill>
                <a:schemeClr val="bg1"/>
              </a:solidFill>
              <a:effectLst/>
              <a:latin typeface="Avenir Book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effectLst/>
                <a:latin typeface="Avenir Black"/>
                <a:ea typeface="Times New Roman"/>
                <a:cs typeface="Avenir Black"/>
              </a:rPr>
              <a:t>Jonathan </a:t>
            </a:r>
            <a:r>
              <a:rPr lang="en-US" sz="1400" dirty="0" err="1" smtClean="0">
                <a:solidFill>
                  <a:schemeClr val="bg1"/>
                </a:solidFill>
                <a:effectLst/>
                <a:latin typeface="Avenir Black"/>
                <a:ea typeface="Times New Roman"/>
                <a:cs typeface="Avenir Black"/>
              </a:rPr>
              <a:t>Ewbank</a:t>
            </a:r>
            <a:endParaRPr lang="en-US" sz="1400" dirty="0" smtClean="0">
              <a:solidFill>
                <a:schemeClr val="bg1"/>
              </a:solidFill>
              <a:effectLst/>
              <a:latin typeface="Avenir Black"/>
              <a:ea typeface="Times New Roman"/>
              <a:cs typeface="Avenir Black"/>
            </a:endParaRPr>
          </a:p>
          <a:p>
            <a:pPr algn="ctr">
              <a:spcAft>
                <a:spcPts val="0"/>
              </a:spcAft>
            </a:pPr>
            <a:r>
              <a:rPr lang="en-US" sz="1200" i="1" dirty="0" smtClean="0">
                <a:solidFill>
                  <a:schemeClr val="bg1"/>
                </a:solidFill>
                <a:latin typeface="Avenir Book"/>
                <a:cs typeface="Avenir Book"/>
              </a:rPr>
              <a:t>Centre </a:t>
            </a:r>
            <a:r>
              <a:rPr lang="en-US" sz="1200" i="1" dirty="0" err="1" smtClean="0">
                <a:solidFill>
                  <a:schemeClr val="bg1"/>
                </a:solidFill>
                <a:latin typeface="Avenir Book"/>
                <a:cs typeface="Avenir Book"/>
              </a:rPr>
              <a:t>d'Immunologie</a:t>
            </a:r>
            <a:r>
              <a:rPr lang="en-US" sz="1200" i="1" dirty="0" smtClean="0">
                <a:solidFill>
                  <a:schemeClr val="bg1"/>
                </a:solidFill>
                <a:latin typeface="Avenir Book"/>
                <a:cs typeface="Avenir Book"/>
              </a:rPr>
              <a:t> de </a:t>
            </a:r>
          </a:p>
          <a:p>
            <a:pPr algn="ctr">
              <a:spcAft>
                <a:spcPts val="0"/>
              </a:spcAft>
            </a:pPr>
            <a:r>
              <a:rPr lang="en-US" sz="1200" i="1" dirty="0" smtClean="0">
                <a:solidFill>
                  <a:schemeClr val="bg1"/>
                </a:solidFill>
                <a:latin typeface="Avenir Book"/>
                <a:cs typeface="Avenir Book"/>
              </a:rPr>
              <a:t>Marseille-</a:t>
            </a:r>
            <a:r>
              <a:rPr lang="en-US" sz="1200" i="1" dirty="0" err="1" smtClean="0">
                <a:solidFill>
                  <a:schemeClr val="bg1"/>
                </a:solidFill>
                <a:latin typeface="Avenir Book"/>
                <a:cs typeface="Avenir Book"/>
              </a:rPr>
              <a:t>Luminy</a:t>
            </a:r>
            <a:endParaRPr lang="en-US" sz="1200" i="1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>
              <a:spcAft>
                <a:spcPts val="0"/>
              </a:spcAft>
            </a:pPr>
            <a:endParaRPr lang="fr-FR" sz="1200" i="1" dirty="0" smtClean="0">
              <a:solidFill>
                <a:schemeClr val="bg1"/>
              </a:solidFill>
              <a:effectLst/>
              <a:latin typeface="Avenir Book"/>
              <a:ea typeface="ＭＳ 明朝"/>
              <a:cs typeface="Avenir Book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384" y="9133342"/>
            <a:ext cx="875523" cy="65579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083" y="9259014"/>
            <a:ext cx="584200" cy="5842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5"/>
          <a:srcRect l="9808" t="19962" r="7368" b="21635"/>
          <a:stretch/>
        </p:blipFill>
        <p:spPr>
          <a:xfrm>
            <a:off x="124372" y="9361942"/>
            <a:ext cx="1049165" cy="3048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890" y="9259014"/>
            <a:ext cx="916705" cy="5842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248" y="9133342"/>
            <a:ext cx="1126463" cy="709872"/>
          </a:xfrm>
          <a:prstGeom prst="rect">
            <a:avLst/>
          </a:prstGeom>
        </p:spPr>
      </p:pic>
      <p:pic>
        <p:nvPicPr>
          <p:cNvPr id="8" name="Image 7" descr="peptidechain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15468"/>
          <a:stretch/>
        </p:blipFill>
        <p:spPr>
          <a:xfrm rot="5400000">
            <a:off x="990543" y="2516903"/>
            <a:ext cx="4978499" cy="601818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36869" y="8831466"/>
            <a:ext cx="6121131" cy="276999"/>
          </a:xfrm>
          <a:prstGeom prst="rect">
            <a:avLst/>
          </a:prstGeom>
          <a:effectLst>
            <a:glow rad="254000">
              <a:schemeClr val="bg1"/>
            </a:glow>
            <a:softEdge rad="76200"/>
          </a:effectLst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tx2">
                    <a:lumMod val="50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venir Heavy"/>
                <a:cs typeface="Avenir Heavy"/>
              </a:rPr>
              <a:t>F</a:t>
            </a:r>
            <a:r>
              <a:rPr lang="fr-FR" sz="1200" dirty="0" smtClean="0">
                <a:solidFill>
                  <a:schemeClr val="tx2">
                    <a:lumMod val="50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venir Heavy"/>
                <a:cs typeface="Avenir Heavy"/>
              </a:rPr>
              <a:t>ree registration </a:t>
            </a:r>
            <a:r>
              <a:rPr lang="fr-FR" sz="1200" dirty="0" smtClean="0">
                <a:solidFill>
                  <a:schemeClr val="tx2">
                    <a:lumMod val="50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venir Heavy"/>
                <a:cs typeface="Avenir Heavy"/>
              </a:rPr>
              <a:t>at: http</a:t>
            </a:r>
            <a:r>
              <a:rPr lang="fr-FR" sz="1200" dirty="0" smtClean="0">
                <a:solidFill>
                  <a:schemeClr val="tx2">
                    <a:lumMod val="50000"/>
                  </a:schemeClr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Avenir Heavy"/>
                <a:cs typeface="Avenir Heavy"/>
              </a:rPr>
              <a:t>://www.sfr-biosciences.fr/animation/Colloques/2016</a:t>
            </a:r>
            <a:endParaRPr lang="fr-FR" sz="1200" dirty="0">
              <a:solidFill>
                <a:schemeClr val="tx2">
                  <a:lumMod val="50000"/>
                </a:schemeClr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Avenir Heavy"/>
              <a:cs typeface="Avenir Heavy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/>
          <a:srcRect l="67383" t="50413" r="796" b="24272"/>
          <a:stretch/>
        </p:blipFill>
        <p:spPr>
          <a:xfrm>
            <a:off x="1004517" y="4751236"/>
            <a:ext cx="737371" cy="783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982" y="3208300"/>
            <a:ext cx="775733" cy="699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1"/>
          <a:srcRect l="9874" t="2559" r="64323" b="10854"/>
          <a:stretch/>
        </p:blipFill>
        <p:spPr>
          <a:xfrm>
            <a:off x="2526397" y="5359563"/>
            <a:ext cx="684627" cy="963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55627" r="56508" b="5869"/>
          <a:stretch/>
        </p:blipFill>
        <p:spPr>
          <a:xfrm>
            <a:off x="4172479" y="4511868"/>
            <a:ext cx="803864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3129" y="7084349"/>
            <a:ext cx="884098" cy="832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 descr="image_structure_DNA2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t="4518" r="31111" b="9991"/>
          <a:stretch/>
        </p:blipFill>
        <p:spPr>
          <a:xfrm rot="533034">
            <a:off x="5466491" y="5448654"/>
            <a:ext cx="614885" cy="90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9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97</Words>
  <Application>Microsoft Office PowerPoint</Application>
  <PresentationFormat>Format A4 (210 x 297 mm)</PresentationFormat>
  <Paragraphs>29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11" baseType="lpstr">
      <vt:lpstr>ＭＳ 明朝</vt:lpstr>
      <vt:lpstr>Arial</vt:lpstr>
      <vt:lpstr>Avenir Black</vt:lpstr>
      <vt:lpstr>Avenir Book</vt:lpstr>
      <vt:lpstr>Avenir Heavy</vt:lpstr>
      <vt:lpstr>Avenir Oblique</vt:lpstr>
      <vt:lpstr>Calibri</vt:lpstr>
      <vt:lpstr>Century Gothic</vt:lpstr>
      <vt:lpstr>Times New Roman</vt:lpstr>
      <vt:lpstr>Thème Office</vt:lpstr>
      <vt:lpstr>Présentation PowerPoint</vt:lpstr>
    </vt:vector>
  </TitlesOfParts>
  <Company>CNRS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 Terradot</dc:creator>
  <cp:lastModifiedBy>Catherine Moali</cp:lastModifiedBy>
  <cp:revision>41</cp:revision>
  <cp:lastPrinted>2016-02-16T15:17:09Z</cp:lastPrinted>
  <dcterms:created xsi:type="dcterms:W3CDTF">2016-02-15T15:14:38Z</dcterms:created>
  <dcterms:modified xsi:type="dcterms:W3CDTF">2016-03-02T10:11:32Z</dcterms:modified>
</cp:coreProperties>
</file>