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0" r:id="rId6"/>
    <p:sldId id="259" r:id="rId7"/>
    <p:sldId id="264" r:id="rId8"/>
    <p:sldId id="265" r:id="rId9"/>
    <p:sldId id="267" r:id="rId10"/>
    <p:sldId id="261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/>
    <p:restoredTop sz="86409"/>
  </p:normalViewPr>
  <p:slideViewPr>
    <p:cSldViewPr snapToGrid="0" snapToObjects="1">
      <p:cViewPr varScale="1">
        <p:scale>
          <a:sx n="70" d="100"/>
          <a:sy n="70" d="100"/>
        </p:scale>
        <p:origin x="141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97323-3C76-154F-A5EB-5FD6E347435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9DCFA-97BE-2C46-A037-3339FC47E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87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BE43DC-748E-0348-B43B-F10879D84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355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44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1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8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9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1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8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66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5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0185-DC85-F44F-993B-4B1B846923B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C44B-B4E9-204A-B4F4-E77C0190D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CCCF1C-0385-0042-B40A-2886F0A5BF27}"/>
              </a:ext>
            </a:extLst>
          </p:cNvPr>
          <p:cNvSpPr txBox="1"/>
          <p:nvPr/>
        </p:nvSpPr>
        <p:spPr>
          <a:xfrm>
            <a:off x="1322171" y="1421028"/>
            <a:ext cx="6808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1ère reunion du </a:t>
            </a:r>
          </a:p>
          <a:p>
            <a:pPr algn="ctr"/>
            <a:r>
              <a:rPr lang="en-US" sz="3600" dirty="0"/>
              <a:t>Conseil </a:t>
            </a:r>
            <a:r>
              <a:rPr lang="en-US" sz="3600" dirty="0" err="1"/>
              <a:t>d’Analyse</a:t>
            </a:r>
            <a:r>
              <a:rPr lang="en-US" sz="3600" dirty="0"/>
              <a:t> </a:t>
            </a:r>
            <a:r>
              <a:rPr lang="en-US" sz="3600" dirty="0" err="1"/>
              <a:t>Numérique</a:t>
            </a:r>
            <a:r>
              <a:rPr lang="en-US" sz="3600" dirty="0"/>
              <a:t> (CAN) </a:t>
            </a:r>
          </a:p>
          <a:p>
            <a:pPr algn="ctr"/>
            <a:r>
              <a:rPr lang="en-US" sz="3600" dirty="0"/>
              <a:t>de </a:t>
            </a:r>
            <a:r>
              <a:rPr lang="en-US" sz="3600" dirty="0" err="1"/>
              <a:t>l’UMS</a:t>
            </a:r>
            <a:r>
              <a:rPr lang="en-US" sz="3600" dirty="0"/>
              <a:t> Biosciences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Septembre</a:t>
            </a:r>
            <a:r>
              <a:rPr lang="en-US" sz="3600" dirty="0"/>
              <a:t> 2020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Olivier </a:t>
            </a:r>
            <a:r>
              <a:rPr lang="en-US" sz="3600" dirty="0" err="1"/>
              <a:t>Gandrillon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558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210065" y="2070442"/>
            <a:ext cx="85261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Les questions </a:t>
            </a:r>
            <a:r>
              <a:rPr lang="en-US" sz="3600" dirty="0" err="1"/>
              <a:t>prioritaires</a:t>
            </a:r>
            <a:endParaRPr lang="en-US" sz="3600" dirty="0"/>
          </a:p>
          <a:p>
            <a:pPr algn="ctr"/>
            <a:endParaRPr lang="en-US" sz="3600" dirty="0"/>
          </a:p>
          <a:p>
            <a:pPr marL="742950" indent="-742950" algn="ctr">
              <a:buAutoNum type="arabicPeriod"/>
            </a:pPr>
            <a:r>
              <a:rPr lang="en-US" sz="3600" dirty="0"/>
              <a:t>Qui </a:t>
            </a:r>
            <a:r>
              <a:rPr lang="en-US" sz="3600" dirty="0" err="1"/>
              <a:t>calcule</a:t>
            </a:r>
            <a:r>
              <a:rPr lang="en-US" sz="3600" dirty="0"/>
              <a:t> </a:t>
            </a:r>
            <a:r>
              <a:rPr lang="en-US" sz="3600" dirty="0" err="1"/>
              <a:t>où</a:t>
            </a:r>
            <a:r>
              <a:rPr lang="en-US" sz="3600" dirty="0"/>
              <a:t>?</a:t>
            </a:r>
          </a:p>
          <a:p>
            <a:pPr marL="742950" indent="-742950" algn="ctr">
              <a:buAutoNum type="arabicPeriod"/>
            </a:pPr>
            <a:r>
              <a:rPr lang="en-US" sz="3600" dirty="0"/>
              <a:t>Qui </a:t>
            </a:r>
            <a:r>
              <a:rPr lang="en-US" sz="3600" dirty="0" err="1"/>
              <a:t>stocke</a:t>
            </a:r>
            <a:r>
              <a:rPr lang="en-US" sz="3600" dirty="0"/>
              <a:t> </a:t>
            </a:r>
            <a:r>
              <a:rPr lang="en-US" sz="3600" dirty="0" err="1"/>
              <a:t>où</a:t>
            </a:r>
            <a:r>
              <a:rPr lang="en-US" sz="3600" dirty="0"/>
              <a:t>? </a:t>
            </a:r>
          </a:p>
          <a:p>
            <a:pPr marL="742950" indent="-742950" algn="ctr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715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A26C69-2707-DC48-9710-A689C7F8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82700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EC857C-42EA-424C-919A-392C2E08BA42}"/>
              </a:ext>
            </a:extLst>
          </p:cNvPr>
          <p:cNvSpPr/>
          <p:nvPr/>
        </p:nvSpPr>
        <p:spPr>
          <a:xfrm>
            <a:off x="207188" y="1589017"/>
            <a:ext cx="8750697" cy="4409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UMS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Olivier </a:t>
            </a:r>
            <a:r>
              <a:rPr lang="fr-FR" sz="2000" dirty="0" err="1">
                <a:solidFill>
                  <a:schemeClr val="tx1"/>
                </a:solidFill>
              </a:rPr>
              <a:t>Gandrillon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Jacques Brocard</a:t>
            </a:r>
          </a:p>
          <a:p>
            <a:pPr algn="ctr"/>
            <a:r>
              <a:rPr lang="fr-FR" sz="2000" dirty="0" err="1">
                <a:solidFill>
                  <a:schemeClr val="tx1"/>
                </a:solidFill>
              </a:rPr>
              <a:t>Frederic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Delolme</a:t>
            </a:r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LBMC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Laurent </a:t>
            </a:r>
            <a:r>
              <a:rPr lang="fr-FR" sz="2000" dirty="0" err="1">
                <a:solidFill>
                  <a:schemeClr val="tx1"/>
                </a:solidFill>
              </a:rPr>
              <a:t>Modolo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MMSB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Guillaume Launay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IGFL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Nicolas </a:t>
            </a:r>
            <a:r>
              <a:rPr lang="fr-FR" sz="2000" dirty="0" err="1">
                <a:solidFill>
                  <a:schemeClr val="tx1"/>
                </a:solidFill>
              </a:rPr>
              <a:t>Goudemand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Sandrine Hughes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RDP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Olivier Ali 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IBCP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Alexis Michon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LBTI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Catherine </a:t>
            </a:r>
            <a:r>
              <a:rPr lang="fr-FR" sz="2000" dirty="0" err="1">
                <a:solidFill>
                  <a:schemeClr val="tx1"/>
                </a:solidFill>
              </a:rPr>
              <a:t>Moali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IVPC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Jocelyn Turpin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CIRI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Lucie Etienne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2513719" y="451707"/>
            <a:ext cx="4067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Composition du CAN</a:t>
            </a:r>
          </a:p>
        </p:txBody>
      </p:sp>
    </p:spTree>
    <p:extLst>
      <p:ext uri="{BB962C8B-B14F-4D97-AF65-F5344CB8AC3E}">
        <p14:creationId xmlns:p14="http://schemas.microsoft.com/office/powerpoint/2010/main" val="383940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A26C69-2707-DC48-9710-A689C7F8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82700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2017033" y="538205"/>
            <a:ext cx="520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Missions </a:t>
            </a:r>
            <a:r>
              <a:rPr lang="en-US" sz="3600" dirty="0" err="1"/>
              <a:t>officielles</a:t>
            </a:r>
            <a:r>
              <a:rPr lang="en-US" sz="3600" dirty="0"/>
              <a:t> du CAN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55B115-8A0A-994B-B628-412A23A5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03" y="1375370"/>
            <a:ext cx="7673546" cy="52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737806" y="760626"/>
            <a:ext cx="75165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Mission </a:t>
            </a:r>
            <a:r>
              <a:rPr lang="fr-FR" sz="3600" dirty="0" err="1"/>
              <a:t>aditionnelle</a:t>
            </a:r>
            <a:r>
              <a:rPr lang="fr-FR" sz="3600" dirty="0"/>
              <a:t> du CAN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Animer une communauté en </a:t>
            </a:r>
            <a:r>
              <a:rPr lang="fr-FR" sz="3600" dirty="0" err="1"/>
              <a:t>bioinformatique</a:t>
            </a:r>
            <a:r>
              <a:rPr lang="fr-FR" sz="3600" dirty="0"/>
              <a:t> (au sens large).</a:t>
            </a:r>
          </a:p>
          <a:p>
            <a:pPr algn="ctr"/>
            <a:r>
              <a:rPr lang="fr-FR" sz="3600" dirty="0"/>
              <a:t>On peut utiliser cet espace pour se poser des questions, échanger des </a:t>
            </a:r>
            <a:r>
              <a:rPr lang="fr-FR" sz="3600" dirty="0" err="1"/>
              <a:t>tips</a:t>
            </a:r>
            <a:r>
              <a:rPr lang="fr-FR" sz="3600" dirty="0"/>
              <a:t>, ce genre de choses.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Animation?</a:t>
            </a:r>
          </a:p>
        </p:txBody>
      </p:sp>
    </p:spTree>
    <p:extLst>
      <p:ext uri="{BB962C8B-B14F-4D97-AF65-F5344CB8AC3E}">
        <p14:creationId xmlns:p14="http://schemas.microsoft.com/office/powerpoint/2010/main" val="33007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333632" y="673747"/>
            <a:ext cx="82419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Comment?</a:t>
            </a:r>
          </a:p>
          <a:p>
            <a:pPr algn="ctr"/>
            <a:endParaRPr lang="fr-FR" sz="2800" dirty="0"/>
          </a:p>
          <a:p>
            <a:pPr marL="742950" indent="-742950" algn="ctr">
              <a:buAutoNum type="arabicPeriod"/>
            </a:pPr>
            <a:r>
              <a:rPr lang="fr-FR" sz="2800" dirty="0"/>
              <a:t>Des réunions régulières à une fréquence raisonnable</a:t>
            </a:r>
          </a:p>
          <a:p>
            <a:pPr marL="742950" indent="-742950" algn="ctr">
              <a:buAutoNum type="arabicPeriod"/>
            </a:pPr>
            <a:r>
              <a:rPr lang="fr-FR" sz="2800" dirty="0"/>
              <a:t>Des prises de notes à chaque réunion pour que </a:t>
            </a:r>
            <a:r>
              <a:rPr lang="fr-FR" sz="2800" dirty="0" err="1"/>
              <a:t>chacun·e</a:t>
            </a:r>
            <a:r>
              <a:rPr lang="fr-FR" sz="2800" dirty="0"/>
              <a:t> puisse suivre</a:t>
            </a:r>
          </a:p>
          <a:p>
            <a:pPr marL="742950" indent="-742950" algn="ctr">
              <a:buAutoNum type="arabicPeriod"/>
            </a:pPr>
            <a:r>
              <a:rPr lang="fr-FR" sz="2800" dirty="0"/>
              <a:t>Une liste de diffusion que </a:t>
            </a:r>
            <a:r>
              <a:rPr lang="fr-FR" sz="2800" dirty="0" err="1"/>
              <a:t>chacun·e</a:t>
            </a:r>
            <a:r>
              <a:rPr lang="fr-FR" sz="2800" dirty="0"/>
              <a:t> peut utiliser</a:t>
            </a:r>
          </a:p>
          <a:p>
            <a:pPr marL="742950" indent="-742950" algn="ctr">
              <a:buAutoNum type="arabicPeriod"/>
            </a:pPr>
            <a:r>
              <a:rPr lang="fr-FR" sz="2800" dirty="0"/>
              <a:t>Faire apparaître le CAN sur le site de l’UMS</a:t>
            </a:r>
          </a:p>
          <a:p>
            <a:pPr marL="742950" indent="-742950" algn="ctr">
              <a:buAutoNum type="arabicPeriod"/>
            </a:pPr>
            <a:r>
              <a:rPr lang="fr-FR" sz="2800" dirty="0"/>
              <a:t>Autre? </a:t>
            </a:r>
            <a:r>
              <a:rPr lang="fr-FR" sz="2800" dirty="0" err="1"/>
              <a:t>Slack</a:t>
            </a:r>
            <a:r>
              <a:rPr lang="fr-FR" sz="2800" dirty="0"/>
              <a:t>? </a:t>
            </a:r>
          </a:p>
          <a:p>
            <a:pPr marL="742950" indent="-742950" algn="ctr">
              <a:buAutoNum type="arabicPeriod"/>
            </a:pPr>
            <a:r>
              <a:rPr lang="fr-FR" sz="2800" dirty="0"/>
              <a:t>Organiser une interface avec son unité!</a:t>
            </a:r>
          </a:p>
          <a:p>
            <a:pPr marL="742950" indent="-742950" algn="ctr">
              <a:buAutoNum type="arabicPeriod"/>
            </a:pPr>
            <a:r>
              <a:rPr lang="fr-FR" sz="2800" dirty="0"/>
              <a:t>Guide des bonnes pratiques?</a:t>
            </a:r>
          </a:p>
        </p:txBody>
      </p:sp>
    </p:spTree>
    <p:extLst>
      <p:ext uri="{BB962C8B-B14F-4D97-AF65-F5344CB8AC3E}">
        <p14:creationId xmlns:p14="http://schemas.microsoft.com/office/powerpoint/2010/main" val="78906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395418" y="2774396"/>
            <a:ext cx="8377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Des prises de notes à chaque réunion pour que </a:t>
            </a:r>
            <a:r>
              <a:rPr lang="fr-FR" sz="3200" dirty="0" err="1"/>
              <a:t>chacun·e</a:t>
            </a:r>
            <a:r>
              <a:rPr lang="fr-FR" sz="3200" dirty="0"/>
              <a:t> puisse suivre</a:t>
            </a:r>
          </a:p>
        </p:txBody>
      </p:sp>
    </p:spTree>
    <p:extLst>
      <p:ext uri="{BB962C8B-B14F-4D97-AF65-F5344CB8AC3E}">
        <p14:creationId xmlns:p14="http://schemas.microsoft.com/office/powerpoint/2010/main" val="52005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8846-C593-BD48-9349-B4DF2D986EF6}"/>
              </a:ext>
            </a:extLst>
          </p:cNvPr>
          <p:cNvSpPr/>
          <p:nvPr/>
        </p:nvSpPr>
        <p:spPr>
          <a:xfrm>
            <a:off x="284206" y="425470"/>
            <a:ext cx="8377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Ma proposition: 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Olivier Ali </a:t>
            </a:r>
          </a:p>
          <a:p>
            <a:pPr algn="ctr"/>
            <a:r>
              <a:rPr lang="fr-FR" sz="2800" dirty="0"/>
              <a:t>Jacques Brocard</a:t>
            </a:r>
          </a:p>
          <a:p>
            <a:pPr algn="ctr"/>
            <a:r>
              <a:rPr lang="fr-FR" sz="2800" dirty="0" err="1"/>
              <a:t>Frederic</a:t>
            </a:r>
            <a:r>
              <a:rPr lang="fr-FR" sz="2800" dirty="0"/>
              <a:t> </a:t>
            </a:r>
            <a:r>
              <a:rPr lang="fr-FR" sz="2800" dirty="0" err="1"/>
              <a:t>Delolme</a:t>
            </a:r>
            <a:endParaRPr lang="fr-FR" sz="2800" dirty="0"/>
          </a:p>
          <a:p>
            <a:pPr algn="ctr"/>
            <a:r>
              <a:rPr lang="fr-FR" sz="2800" dirty="0"/>
              <a:t>Lucie Etienne</a:t>
            </a:r>
          </a:p>
          <a:p>
            <a:pPr algn="ctr"/>
            <a:r>
              <a:rPr lang="fr-FR" sz="2800" dirty="0"/>
              <a:t>Olivier </a:t>
            </a:r>
            <a:r>
              <a:rPr lang="fr-FR" sz="2800" dirty="0" err="1"/>
              <a:t>Gandrillon</a:t>
            </a:r>
            <a:endParaRPr lang="fr-FR" sz="2800" dirty="0"/>
          </a:p>
          <a:p>
            <a:pPr algn="ctr"/>
            <a:r>
              <a:rPr lang="fr-FR" sz="2800" dirty="0"/>
              <a:t>Nicolas </a:t>
            </a:r>
            <a:r>
              <a:rPr lang="fr-FR" sz="2800" dirty="0" err="1"/>
              <a:t>Goudemand</a:t>
            </a:r>
            <a:endParaRPr lang="fr-FR" sz="2800" dirty="0"/>
          </a:p>
          <a:p>
            <a:pPr algn="ctr"/>
            <a:r>
              <a:rPr lang="fr-FR" sz="2800" dirty="0"/>
              <a:t>Sandrine Hughes</a:t>
            </a:r>
          </a:p>
          <a:p>
            <a:pPr algn="ctr"/>
            <a:r>
              <a:rPr lang="fr-FR" sz="2800" dirty="0"/>
              <a:t>Guillaume Launay</a:t>
            </a:r>
          </a:p>
          <a:p>
            <a:pPr algn="ctr"/>
            <a:r>
              <a:rPr lang="fr-FR" sz="2800" dirty="0"/>
              <a:t>Alexis Michon</a:t>
            </a:r>
          </a:p>
          <a:p>
            <a:pPr algn="ctr"/>
            <a:r>
              <a:rPr lang="fr-FR" sz="2800" dirty="0"/>
              <a:t>Catherine </a:t>
            </a:r>
            <a:r>
              <a:rPr lang="fr-FR" sz="2800" dirty="0" err="1"/>
              <a:t>Moali</a:t>
            </a:r>
            <a:endParaRPr lang="fr-FR" sz="2800" dirty="0"/>
          </a:p>
          <a:p>
            <a:pPr algn="ctr"/>
            <a:r>
              <a:rPr lang="fr-FR" sz="2800" dirty="0"/>
              <a:t>Laurent </a:t>
            </a:r>
            <a:r>
              <a:rPr lang="fr-FR" sz="2800" dirty="0" err="1"/>
              <a:t>Modolo</a:t>
            </a:r>
            <a:endParaRPr lang="fr-FR" sz="2800" dirty="0"/>
          </a:p>
          <a:p>
            <a:pPr algn="ctr"/>
            <a:r>
              <a:rPr lang="fr-FR" sz="2800" dirty="0"/>
              <a:t>Jocelyn Turpin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4588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A26C69-2707-DC48-9710-A689C7F8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82700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00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</TotalTime>
  <Words>170</Words>
  <Application>Microsoft Office PowerPoint</Application>
  <PresentationFormat>Affichage à l'écran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Olivier</dc:creator>
  <cp:keywords/>
  <dc:description/>
  <cp:lastModifiedBy>Sophia</cp:lastModifiedBy>
  <cp:revision>107</cp:revision>
  <dcterms:created xsi:type="dcterms:W3CDTF">2016-06-27T06:35:58Z</dcterms:created>
  <dcterms:modified xsi:type="dcterms:W3CDTF">2020-09-22T09:22:28Z</dcterms:modified>
  <cp:category/>
</cp:coreProperties>
</file>