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sldIdLst>
    <p:sldId id="256" r:id="rId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5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0071-B241-A147-B50F-646C562212B1}" type="datetime1">
              <a:rPr lang="en-US" smtClean="0"/>
              <a:t>12/13/2016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9944-53FE-114E-9F95-8B7D1539CAD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502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ADA6-25F8-694B-8AC9-E2C47D8A9C53}" type="datetime1">
              <a:rPr lang="en-US" smtClean="0"/>
              <a:t>12/13/2016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9944-53FE-114E-9F95-8B7D1539CAD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333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9DA35-8997-7F40-84E3-0E484D1821DE}" type="datetime1">
              <a:rPr lang="en-US" smtClean="0"/>
              <a:t>12/13/2016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9944-53FE-114E-9F95-8B7D1539CAD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707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E6C2-FB17-D548-9378-905933E83DF6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898944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3997-A0FD-1E4B-95BF-1998A6AE959E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786378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501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/>
              </a:rPr>
              <a:t>{</a:t>
            </a:r>
            <a:endParaRPr lang="en-US" sz="6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1768-E379-1A4C-8332-8A1BA455C5AC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565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5E8D9-1044-1048-8675-B15FD89BBA52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72"/>
            <a:ext cx="3273552" cy="34321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7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/>
              </a:rPr>
              <a:t>{</a:t>
            </a:r>
            <a:endParaRPr lang="en-US" sz="6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/>
              </a:rPr>
              <a:t>{</a:t>
            </a:r>
            <a:endParaRPr lang="en-US" sz="6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3799F-A13A-EC4C-BEA8-AACF960A1F49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422803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8543-774E-854D-BF3B-8F73DEB713E0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552553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908C6-46F2-A344-B457-0F9A56EA2F6B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5059770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/>
              </a:rPr>
              <a:t>{</a:t>
            </a:r>
            <a:endParaRPr lang="en-US" sz="8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2F253-D687-4446-99A2-977D50B62D2E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38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161A-2C78-6340-BA15-750B8FB95AF9}" type="datetime1">
              <a:rPr lang="en-US" smtClean="0"/>
              <a:t>12/13/2016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9944-53FE-114E-9F95-8B7D1539CAD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5397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6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/>
              </a:rPr>
              <a:t>{</a:t>
            </a:r>
            <a:endParaRPr lang="en-US" sz="6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669F-34E7-144A-8E5B-3E10AE4AADFF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1091789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5"/>
            <a:ext cx="5791200" cy="3505199"/>
          </a:xfrm>
        </p:spPr>
        <p:txBody>
          <a:bodyPr vert="eaVert" anchor="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1CCBD-0D11-164A-ACF1-AB3AEB3F6D07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42639122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BC41-AB8B-0C41-9FF3-C52CCAA76E2A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7738390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CEE64-6FBB-1C4C-83F9-E20A606527AD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3849489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14DCA-04DD-6549-9DCD-39727F1F3258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8067820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501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/>
              </a:rPr>
              <a:t>{</a:t>
            </a:r>
            <a:endParaRPr lang="en-US" sz="6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EC46B-72D6-7E4B-B072-BA8169DD07F4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0015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62361-0A11-E443-8E7E-A6BBD9F89A37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72"/>
            <a:ext cx="3273552" cy="34321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341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/>
              </a:rPr>
              <a:t>{</a:t>
            </a:r>
            <a:endParaRPr lang="en-US" sz="6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/>
              </a:rPr>
              <a:t>{</a:t>
            </a:r>
            <a:endParaRPr lang="en-US" sz="6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8A87-06C6-024C-B7E4-D15BF2185059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41082581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0A562-BCC6-674B-AD2B-CE0D9AF64E9D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4552162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69858-A860-3F44-954F-37ED553F2E03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93825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2F53F-A34F-A944-949E-5BB24EFE6FED}" type="datetime1">
              <a:rPr lang="en-US" smtClean="0"/>
              <a:t>12/13/2016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9944-53FE-114E-9F95-8B7D1539CAD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9649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/>
              </a:rPr>
              <a:t>{</a:t>
            </a:r>
            <a:endParaRPr lang="en-US" sz="8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ADBD7-B258-8546-AF3A-62481EFC238D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3279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6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/>
              </a:rPr>
              <a:t>{</a:t>
            </a:r>
            <a:endParaRPr lang="en-US" sz="6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5BDB0-BF33-214E-B198-44C697FBA096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7242704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5"/>
            <a:ext cx="5791200" cy="3505199"/>
          </a:xfrm>
        </p:spPr>
        <p:txBody>
          <a:bodyPr vert="eaVert" anchor="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6F473-0BE2-BD4B-A07D-7B186FA2D29F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7407440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8716C-DA09-A141-9F44-91E129555886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8676350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7" y="5254284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7" y="776295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7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76161010-4C3C-9E4B-9BA9-05B111C26E68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en-US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11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14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lang="en-US" smtClean="0">
                <a:latin typeface="Century Gothic"/>
              </a:rPr>
              <a:pPr/>
              <a:t>‹N°›</a:t>
            </a:fld>
            <a:endParaRPr lang="en-US" dirty="0">
              <a:solidFill>
                <a:srgbClr val="6DE304">
                  <a:shade val="75000"/>
                </a:srgbClr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9026195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6B991AA-B795-FD4D-BB18-56A6881526D6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2" y="6480976"/>
            <a:ext cx="4260056" cy="300831"/>
          </a:xfrm>
        </p:spPr>
        <p:txBody>
          <a:bodyPr/>
          <a:lstStyle/>
          <a:p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636-D36B-2B46-900F-BD1BA4BD329F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5239343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5" y="7041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7" y="309491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C3D55F4-A9DF-204E-B750-AE10BA3B6C30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en-US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76"/>
            <a:ext cx="4260056" cy="300831"/>
          </a:xfr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5"/>
            <a:ext cx="502920" cy="300831"/>
          </a:xfrm>
        </p:spPr>
        <p:txBody>
          <a:bodyPr/>
          <a:lstStyle/>
          <a:p>
            <a:fld id="{2361A3BC-1721-41A9-A28E-3ABDE20B2BFB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8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4" y="7037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6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550727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41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41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03B2FD1-C89B-054B-867A-6739A3347D7A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2" y="6480969"/>
            <a:ext cx="4260056" cy="301752"/>
          </a:xfrm>
        </p:spPr>
        <p:txBody>
          <a:bodyPr/>
          <a:lstStyle/>
          <a:p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F09A636-D36B-2B46-900F-BD1BA4BD329F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2550823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9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7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7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29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29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6396A32-54BF-3F4E-A93E-67ECDEDD9247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F09A636-D36B-2B46-900F-BD1BA4BD329F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746325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FA7A2-6992-2544-81C4-5FD430BAFA58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636-D36B-2B46-900F-BD1BA4BD329F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46580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39E4F-E8A4-9D45-A1E9-D7253B64FB8E}" type="datetime1">
              <a:rPr lang="en-US" smtClean="0"/>
              <a:t>12/13/2016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9944-53FE-114E-9F95-8B7D1539CAD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0316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751F4E9F-16B9-8444-9928-D1C3E4D4AEA1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2" y="6481897"/>
            <a:ext cx="4260056" cy="300831"/>
          </a:xfrm>
        </p:spPr>
        <p:txBody>
          <a:bodyPr/>
          <a:lstStyle/>
          <a:p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F09A636-D36B-2B46-900F-BD1BA4BD329F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858212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1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109FFAC-3D23-174B-9347-106992B329A4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8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AA4845-A08A-4DF4-8D99-E2E7B6D41C67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1690520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8826070-6416-2A4E-B8C3-E83ED6EF2623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F09A636-D36B-2B46-900F-BD1BA4BD329F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782907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DD453-CC58-3544-9D24-4C3C38A9EF19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636-D36B-2B46-900F-BD1BA4BD329F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7334068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8D071-4D23-374D-A677-1B2AD20A321C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636-D36B-2B46-900F-BD1BA4BD329F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9671945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6" y="5254284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6" y="776293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6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61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04AA921-E536-0143-B3BE-D69F0030354A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en-US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9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12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lang="en-US" smtClean="0">
                <a:latin typeface="Century Gothic"/>
              </a:rPr>
              <a:pPr/>
              <a:t>‹N°›</a:t>
            </a:fld>
            <a:endParaRPr lang="en-US" dirty="0">
              <a:solidFill>
                <a:srgbClr val="6DE304">
                  <a:shade val="75000"/>
                </a:srgbClr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532543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578E5-FF5F-5244-B276-08CA8EF7A534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2" y="6480974"/>
            <a:ext cx="4260056" cy="300831"/>
          </a:xfrm>
        </p:spPr>
        <p:txBody>
          <a:bodyPr/>
          <a:lstStyle/>
          <a:p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636-D36B-2B46-900F-BD1BA4BD329F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8781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5" y="7039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6" y="309491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45CE0D0-6ABC-E54C-B082-544B2DFEC0A7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en-US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74"/>
            <a:ext cx="4260056" cy="300831"/>
          </a:xfrm>
        </p:spPr>
        <p:txBody>
          <a:bodyPr/>
          <a:lstStyle/>
          <a:p>
            <a:endParaRPr lang="en-US" dirty="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5"/>
            <a:ext cx="502920" cy="300831"/>
          </a:xfrm>
        </p:spPr>
        <p:txBody>
          <a:bodyPr/>
          <a:lstStyle/>
          <a:p>
            <a:fld id="{2361A3BC-1721-41A9-A28E-3ABDE20B2BFB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7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3" y="7037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6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93054693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41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41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75A5D7D-303B-4F4C-AF8F-BE713E3E18DC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2" y="6480969"/>
            <a:ext cx="4260056" cy="301752"/>
          </a:xfrm>
        </p:spPr>
        <p:txBody>
          <a:bodyPr/>
          <a:lstStyle/>
          <a:p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F09A636-D36B-2B46-900F-BD1BA4BD329F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61499454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9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7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7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29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29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3F337A7-2D7F-4A43-BC29-B049F4D6C20B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F09A636-D36B-2B46-900F-BD1BA4BD329F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362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67B34-8B31-4B4A-A662-9D8EFC24401D}" type="datetime1">
              <a:rPr lang="en-US" smtClean="0"/>
              <a:t>12/13/2016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9944-53FE-114E-9F95-8B7D1539CAD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5246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1845C-DFAC-DD4C-9A6A-9316EEFE8B9D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636-D36B-2B46-900F-BD1BA4BD329F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1107361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DDD1DD7-18DA-3C43-AC68-39DC18D8BB88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2" y="6481895"/>
            <a:ext cx="4260056" cy="300831"/>
          </a:xfrm>
        </p:spPr>
        <p:txBody>
          <a:bodyPr/>
          <a:lstStyle/>
          <a:p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F09A636-D36B-2B46-900F-BD1BA4BD329F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7701574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1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449D7C7-E679-524C-8C28-E2B00EFEEEA1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8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AA4845-A08A-4DF4-8D99-E2E7B6D41C67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46673173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99143DF-5900-9A43-95B2-3A15CAB26F46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F09A636-D36B-2B46-900F-BD1BA4BD329F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4528908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7C277-4EA7-144D-9210-D44DD0EB879E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636-D36B-2B46-900F-BD1BA4BD329F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2970266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D4AF-C132-8F48-B82E-AF193ADE5F66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636-D36B-2B46-900F-BD1BA4BD329F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591581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3ED5B-4CB2-B947-8D34-21282AD982DB}" type="datetime1">
              <a:rPr lang="en-US" smtClean="0"/>
              <a:t>12/13/2016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9944-53FE-114E-9F95-8B7D1539CAD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914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F63D-9804-DC42-BA94-B30F68A20910}" type="datetime1">
              <a:rPr lang="en-US" smtClean="0"/>
              <a:t>12/13/2016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9944-53FE-114E-9F95-8B7D1539CAD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757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766DD-2DD1-CF4E-B4F3-72699B360C9F}" type="datetime1">
              <a:rPr lang="en-US" smtClean="0"/>
              <a:t>12/13/2016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9944-53FE-114E-9F95-8B7D1539CAD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533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EB35-DDC7-F74D-8097-A3C75A1AC99C}" type="datetime1">
              <a:rPr lang="en-US" smtClean="0"/>
              <a:t>12/13/2016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9944-53FE-114E-9F95-8B7D1539CAD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336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AD1E-17F7-8148-A454-1EC87DF04460}" type="datetime1">
              <a:rPr lang="en-US" smtClean="0"/>
              <a:t>12/13/2016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99944-53FE-114E-9F95-8B7D1539CAD1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903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Palatino Linotype"/>
            </a:endParaRPr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4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Palatino Linotype"/>
            </a:endParaRPr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9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Palatino Linotype"/>
            </a:endParaRPr>
          </a:p>
        </p:txBody>
      </p:sp>
      <p:sp>
        <p:nvSpPr>
          <p:cNvPr id="10" name="Oval 9"/>
          <p:cNvSpPr/>
          <p:nvPr/>
        </p:nvSpPr>
        <p:spPr>
          <a:xfrm rot="19724275">
            <a:off x="3277957" y="116858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Palatino Linotype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5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DD263694-B144-7748-9E8E-349C4BD33F20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42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5534274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Palatino Linotype"/>
            </a:endParaRPr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4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Palatino Linotype"/>
            </a:endParaRPr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9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Palatino Linotype"/>
            </a:endParaRPr>
          </a:p>
        </p:txBody>
      </p:sp>
      <p:sp>
        <p:nvSpPr>
          <p:cNvPr id="10" name="Oval 9"/>
          <p:cNvSpPr/>
          <p:nvPr/>
        </p:nvSpPr>
        <p:spPr>
          <a:xfrm rot="19724275">
            <a:off x="3277957" y="116858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Palatino Linotype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5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60B65E11-0BAD-EE4D-BE89-28F7E2C2E7BF}" type="datetime1">
              <a:rPr lang="en-US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t>12/13/2016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42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0C58D74B-7212-9743-AA26-3E35F6E2C775}" type="slidenum">
              <a:rPr lang="fr-FR" smtClean="0">
                <a:solidFill>
                  <a:prstClr val="white">
                    <a:alpha val="60000"/>
                  </a:prstClr>
                </a:solidFill>
                <a:latin typeface="Palatino Linotype"/>
              </a:rPr>
              <a:pPr/>
              <a:t>‹N°›</a:t>
            </a:fld>
            <a:endParaRPr lang="fr-FR">
              <a:solidFill>
                <a:prstClr val="white">
                  <a:alpha val="60000"/>
                </a:prstClr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10396549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5" y="14075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4" y="7037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8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A514118-6FFB-B544-861E-3744474F092B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2" y="6481897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F09A636-D36B-2B46-900F-BD1BA4BD329F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83656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5" y="14073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  <a:latin typeface="Century Gothic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3" y="7037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7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DA34A05-5617-4F48-8C85-EC3CC79F3F26}" type="datetime1">
              <a:rPr lang="en-US" smtClean="0">
                <a:solidFill>
                  <a:prstClr val="black"/>
                </a:solidFill>
                <a:latin typeface="Century Gothic"/>
              </a:rPr>
              <a:t>12/13/2016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2" y="6481895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F09A636-D36B-2B46-900F-BD1BA4BD329F}" type="slidenum">
              <a:rPr lang="fr-FR" smtClean="0">
                <a:solidFill>
                  <a:prstClr val="black"/>
                </a:solidFill>
                <a:latin typeface="Century Gothic"/>
              </a:rPr>
              <a:pPr/>
              <a:t>‹N°›</a:t>
            </a:fld>
            <a:endParaRPr lang="fr-FR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491577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dexlyon2016.universite-lyon.fr/idexlyon2-fr-outils2/phase-de-selection-depot-du-projet-idexlyon-342872.kjsp?RH=IDEXLYON2-FR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19400"/>
            <a:ext cx="5092700" cy="12192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0" y="4038600"/>
            <a:ext cx="90987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/>
              <a:t>Les équipes de recherche de la SFR Biosciences sont fières de vous annoncer le dépôt du projet partagé IdexLyon2016 dont ils sont </a:t>
            </a:r>
            <a:r>
              <a:rPr lang="fr-FR" sz="1200" dirty="0" smtClean="0"/>
              <a:t>partenaires</a:t>
            </a:r>
            <a:endParaRPr lang="fr-FR" sz="1200" dirty="0"/>
          </a:p>
          <a:p>
            <a:r>
              <a:rPr lang="fr-FR" sz="1200" dirty="0">
                <a:hlinkClick r:id="rId3"/>
              </a:rPr>
              <a:t>https://idexlyon2016.universite-lyon.fr/idexlyon2-fr-outils2/phase-de-selection-depot-du-projet-idexlyon-342872.kjsp?RH=IDEXLYON2-</a:t>
            </a:r>
            <a:r>
              <a:rPr lang="fr-FR" sz="1200" dirty="0" smtClean="0">
                <a:hlinkClick r:id="rId3"/>
              </a:rPr>
              <a:t>FR</a:t>
            </a:r>
            <a:endParaRPr lang="fr-FR" sz="1200" dirty="0" smtClean="0"/>
          </a:p>
          <a:p>
            <a:r>
              <a:rPr lang="fr-FR" sz="1200" dirty="0" smtClean="0"/>
              <a:t> 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409591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hème par défaut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Élémentaire">
  <a:themeElements>
    <a:clrScheme name="Élémentai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Élémentaire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Élémentaire">
  <a:themeElements>
    <a:clrScheme name="Élémentai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Élémentaire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Élémentaire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Verve">
  <a:themeElements>
    <a:clrScheme name="Foyer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Verve">
  <a:themeElements>
    <a:clrScheme name="Foyer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par défaut.thmx</Template>
  <TotalTime>18</TotalTime>
  <Words>27</Words>
  <Application>Microsoft Office PowerPoint</Application>
  <PresentationFormat>Affichage à l'écran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5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Thème par défaut</vt:lpstr>
      <vt:lpstr>Élémentaire</vt:lpstr>
      <vt:lpstr>1_Élémentaire</vt:lpstr>
      <vt:lpstr>Verve</vt:lpstr>
      <vt:lpstr>1_Verve</vt:lpstr>
      <vt:lpstr>Présentation PowerPoint</vt:lpstr>
    </vt:vector>
  </TitlesOfParts>
  <Company>INSERM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jacqueline marvel</dc:creator>
  <cp:lastModifiedBy>Anais</cp:lastModifiedBy>
  <cp:revision>4</cp:revision>
  <dcterms:created xsi:type="dcterms:W3CDTF">2016-12-09T14:17:25Z</dcterms:created>
  <dcterms:modified xsi:type="dcterms:W3CDTF">2016-12-13T10:06:58Z</dcterms:modified>
</cp:coreProperties>
</file>