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72" r:id="rId3"/>
    <p:sldMasterId id="2147483684" r:id="rId4"/>
    <p:sldMasterId id="2147483696" r:id="rId5"/>
  </p:sldMasterIdLst>
  <p:sldIdLst>
    <p:sldId id="256" r:id="rId6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157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5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B0071-B241-A147-B50F-646C562212B1}" type="datetime1">
              <a:rPr lang="en-US" smtClean="0"/>
              <a:t>12/13/2016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99944-53FE-114E-9F95-8B7D1539CAD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9502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CADA6-25F8-694B-8AC9-E2C47D8A9C53}" type="datetime1">
              <a:rPr lang="en-US" smtClean="0"/>
              <a:t>12/13/2016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99944-53FE-114E-9F95-8B7D1539CAD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7333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9DA35-8997-7F40-84E3-0E484D1821DE}" type="datetime1">
              <a:rPr lang="en-US" smtClean="0"/>
              <a:t>12/13/2016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99944-53FE-114E-9F95-8B7D1539CAD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07077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0E6C2-FB17-D548-9378-905933E83DF6}" type="datetime1">
              <a:rPr lang="en-US" smtClean="0">
                <a:solidFill>
                  <a:prstClr val="white">
                    <a:alpha val="60000"/>
                  </a:prstClr>
                </a:solidFill>
                <a:latin typeface="Palatino Linotype"/>
              </a:rPr>
              <a:t>12/13/2016</a:t>
            </a:fld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58D74B-7212-9743-AA26-3E35F6E2C775}" type="slidenum">
              <a:rPr lang="fr-FR" smtClean="0">
                <a:solidFill>
                  <a:prstClr val="white">
                    <a:alpha val="60000"/>
                  </a:prstClr>
                </a:solidFill>
                <a:latin typeface="Palatino Linotype"/>
              </a:rPr>
              <a:pPr/>
              <a:t>‹N°›</a:t>
            </a:fld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</p:spTree>
    <p:extLst>
      <p:ext uri="{BB962C8B-B14F-4D97-AF65-F5344CB8AC3E}">
        <p14:creationId xmlns:p14="http://schemas.microsoft.com/office/powerpoint/2010/main" val="8989448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B3997-A0FD-1E4B-95BF-1998A6AE959E}" type="datetime1">
              <a:rPr lang="en-US" smtClean="0">
                <a:solidFill>
                  <a:prstClr val="white">
                    <a:alpha val="60000"/>
                  </a:prstClr>
                </a:solidFill>
                <a:latin typeface="Palatino Linotype"/>
              </a:rPr>
              <a:t>12/13/2016</a:t>
            </a:fld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58D74B-7212-9743-AA26-3E35F6E2C775}" type="slidenum">
              <a:rPr lang="fr-FR" smtClean="0">
                <a:solidFill>
                  <a:prstClr val="white">
                    <a:alpha val="60000"/>
                  </a:prstClr>
                </a:solidFill>
                <a:latin typeface="Palatino Linotype"/>
              </a:rPr>
              <a:pPr/>
              <a:t>‹N°›</a:t>
            </a:fld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</p:spTree>
    <p:extLst>
      <p:ext uri="{BB962C8B-B14F-4D97-AF65-F5344CB8AC3E}">
        <p14:creationId xmlns:p14="http://schemas.microsoft.com/office/powerpoint/2010/main" val="17863780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501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/>
              </a:rPr>
              <a:t>{</a:t>
            </a:r>
            <a:endParaRPr lang="en-US" sz="66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D1768-E379-1A4C-8332-8A1BA455C5AC}" type="datetime1">
              <a:rPr lang="en-US" smtClean="0">
                <a:solidFill>
                  <a:prstClr val="white">
                    <a:alpha val="60000"/>
                  </a:prstClr>
                </a:solidFill>
                <a:latin typeface="Palatino Linotype"/>
              </a:rPr>
              <a:t>12/13/2016</a:t>
            </a:fld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58D74B-7212-9743-AA26-3E35F6E2C775}" type="slidenum">
              <a:rPr lang="fr-FR" smtClean="0">
                <a:solidFill>
                  <a:prstClr val="white">
                    <a:alpha val="60000"/>
                  </a:prstClr>
                </a:solidFill>
                <a:latin typeface="Palatino Linotype"/>
              </a:rPr>
              <a:pPr/>
              <a:t>‹N°›</a:t>
            </a:fld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565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5E8D9-1044-1048-8675-B15FD89BBA52}" type="datetime1">
              <a:rPr lang="en-US" smtClean="0">
                <a:solidFill>
                  <a:prstClr val="white">
                    <a:alpha val="60000"/>
                  </a:prstClr>
                </a:solidFill>
                <a:latin typeface="Palatino Linotype"/>
              </a:rPr>
              <a:t>12/13/2016</a:t>
            </a:fld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58D74B-7212-9743-AA26-3E35F6E2C775}" type="slidenum">
              <a:rPr lang="fr-FR" smtClean="0">
                <a:solidFill>
                  <a:prstClr val="white">
                    <a:alpha val="60000"/>
                  </a:prstClr>
                </a:solidFill>
                <a:latin typeface="Palatino Linotype"/>
              </a:rPr>
              <a:pPr/>
              <a:t>‹N°›</a:t>
            </a:fld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72"/>
            <a:ext cx="3273552" cy="343217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575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/>
              </a:rPr>
              <a:t>{</a:t>
            </a:r>
            <a:endParaRPr lang="en-US" sz="6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/>
              </a:rPr>
              <a:t>{</a:t>
            </a:r>
            <a:endParaRPr lang="en-US" sz="6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3799F-A13A-EC4C-BEA8-AACF960A1F49}" type="datetime1">
              <a:rPr lang="en-US" smtClean="0">
                <a:solidFill>
                  <a:prstClr val="white">
                    <a:alpha val="60000"/>
                  </a:prstClr>
                </a:solidFill>
                <a:latin typeface="Palatino Linotype"/>
              </a:rPr>
              <a:t>12/13/2016</a:t>
            </a:fld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58D74B-7212-9743-AA26-3E35F6E2C775}" type="slidenum">
              <a:rPr lang="fr-FR" smtClean="0">
                <a:solidFill>
                  <a:prstClr val="white">
                    <a:alpha val="60000"/>
                  </a:prstClr>
                </a:solidFill>
                <a:latin typeface="Palatino Linotype"/>
              </a:rPr>
              <a:pPr/>
              <a:t>‹N°›</a:t>
            </a:fld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</p:spTree>
    <p:extLst>
      <p:ext uri="{BB962C8B-B14F-4D97-AF65-F5344CB8AC3E}">
        <p14:creationId xmlns:p14="http://schemas.microsoft.com/office/powerpoint/2010/main" val="34228039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8543-774E-854D-BF3B-8F73DEB713E0}" type="datetime1">
              <a:rPr lang="en-US" smtClean="0">
                <a:solidFill>
                  <a:prstClr val="white">
                    <a:alpha val="60000"/>
                  </a:prstClr>
                </a:solidFill>
                <a:latin typeface="Palatino Linotype"/>
              </a:rPr>
              <a:t>12/13/2016</a:t>
            </a:fld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58D74B-7212-9743-AA26-3E35F6E2C775}" type="slidenum">
              <a:rPr lang="fr-FR" smtClean="0">
                <a:solidFill>
                  <a:prstClr val="white">
                    <a:alpha val="60000"/>
                  </a:prstClr>
                </a:solidFill>
                <a:latin typeface="Palatino Linotype"/>
              </a:rPr>
              <a:pPr/>
              <a:t>‹N°›</a:t>
            </a:fld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</p:spTree>
    <p:extLst>
      <p:ext uri="{BB962C8B-B14F-4D97-AF65-F5344CB8AC3E}">
        <p14:creationId xmlns:p14="http://schemas.microsoft.com/office/powerpoint/2010/main" val="552553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908C6-46F2-A344-B457-0F9A56EA2F6B}" type="datetime1">
              <a:rPr lang="en-US" smtClean="0">
                <a:solidFill>
                  <a:prstClr val="white">
                    <a:alpha val="60000"/>
                  </a:prstClr>
                </a:solidFill>
                <a:latin typeface="Palatino Linotype"/>
              </a:rPr>
              <a:t>12/13/2016</a:t>
            </a:fld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58D74B-7212-9743-AA26-3E35F6E2C775}" type="slidenum">
              <a:rPr lang="fr-FR" smtClean="0">
                <a:solidFill>
                  <a:prstClr val="white">
                    <a:alpha val="60000"/>
                  </a:prstClr>
                </a:solidFill>
                <a:latin typeface="Palatino Linotype"/>
              </a:rPr>
              <a:pPr/>
              <a:t>‹N°›</a:t>
            </a:fld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</p:spTree>
    <p:extLst>
      <p:ext uri="{BB962C8B-B14F-4D97-AF65-F5344CB8AC3E}">
        <p14:creationId xmlns:p14="http://schemas.microsoft.com/office/powerpoint/2010/main" val="15059770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/>
              </a:rPr>
              <a:t>{</a:t>
            </a:r>
            <a:endParaRPr lang="en-US" sz="8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2F253-D687-4446-99A2-977D50B62D2E}" type="datetime1">
              <a:rPr lang="en-US" smtClean="0">
                <a:solidFill>
                  <a:prstClr val="white">
                    <a:alpha val="60000"/>
                  </a:prstClr>
                </a:solidFill>
                <a:latin typeface="Palatino Linotype"/>
              </a:rPr>
              <a:t>12/13/2016</a:t>
            </a:fld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58D74B-7212-9743-AA26-3E35F6E2C775}" type="slidenum">
              <a:rPr lang="fr-FR" smtClean="0">
                <a:solidFill>
                  <a:prstClr val="white">
                    <a:alpha val="60000"/>
                  </a:prstClr>
                </a:solidFill>
                <a:latin typeface="Palatino Linotype"/>
              </a:rPr>
              <a:pPr/>
              <a:t>‹N°›</a:t>
            </a:fld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383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161A-2C78-6340-BA15-750B8FB95AF9}" type="datetime1">
              <a:rPr lang="en-US" smtClean="0"/>
              <a:t>12/13/2016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99944-53FE-114E-9F95-8B7D1539CAD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65397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6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/>
              </a:rPr>
              <a:t>{</a:t>
            </a:r>
            <a:endParaRPr lang="en-US" sz="6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669F-34E7-144A-8E5B-3E10AE4AADFF}" type="datetime1">
              <a:rPr lang="en-US" smtClean="0">
                <a:solidFill>
                  <a:prstClr val="white">
                    <a:alpha val="60000"/>
                  </a:prstClr>
                </a:solidFill>
                <a:latin typeface="Palatino Linotype"/>
              </a:rPr>
              <a:t>12/13/2016</a:t>
            </a:fld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58D74B-7212-9743-AA26-3E35F6E2C775}" type="slidenum">
              <a:rPr lang="fr-FR" smtClean="0">
                <a:solidFill>
                  <a:prstClr val="white">
                    <a:alpha val="60000"/>
                  </a:prstClr>
                </a:solidFill>
                <a:latin typeface="Palatino Linotype"/>
              </a:rPr>
              <a:pPr/>
              <a:t>‹N°›</a:t>
            </a:fld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</p:spTree>
    <p:extLst>
      <p:ext uri="{BB962C8B-B14F-4D97-AF65-F5344CB8AC3E}">
        <p14:creationId xmlns:p14="http://schemas.microsoft.com/office/powerpoint/2010/main" val="11091789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5"/>
            <a:ext cx="5791200" cy="3505199"/>
          </a:xfrm>
        </p:spPr>
        <p:txBody>
          <a:bodyPr vert="eaVert" anchor="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1CCBD-0D11-164A-ACF1-AB3AEB3F6D07}" type="datetime1">
              <a:rPr lang="en-US" smtClean="0">
                <a:solidFill>
                  <a:prstClr val="white">
                    <a:alpha val="60000"/>
                  </a:prstClr>
                </a:solidFill>
                <a:latin typeface="Palatino Linotype"/>
              </a:rPr>
              <a:t>12/13/2016</a:t>
            </a:fld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8D74B-7212-9743-AA26-3E35F6E2C775}" type="slidenum">
              <a:rPr lang="fr-FR" smtClean="0">
                <a:solidFill>
                  <a:prstClr val="white">
                    <a:alpha val="60000"/>
                  </a:prstClr>
                </a:solidFill>
                <a:latin typeface="Palatino Linotype"/>
              </a:rPr>
              <a:pPr/>
              <a:t>‹N°›</a:t>
            </a:fld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</p:spTree>
    <p:extLst>
      <p:ext uri="{BB962C8B-B14F-4D97-AF65-F5344CB8AC3E}">
        <p14:creationId xmlns:p14="http://schemas.microsoft.com/office/powerpoint/2010/main" val="42639122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BC41-AB8B-0C41-9FF3-C52CCAA76E2A}" type="datetime1">
              <a:rPr lang="en-US" smtClean="0">
                <a:solidFill>
                  <a:prstClr val="white">
                    <a:alpha val="60000"/>
                  </a:prstClr>
                </a:solidFill>
                <a:latin typeface="Palatino Linotype"/>
              </a:rPr>
              <a:t>12/13/2016</a:t>
            </a:fld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8D74B-7212-9743-AA26-3E35F6E2C775}" type="slidenum">
              <a:rPr lang="fr-FR" smtClean="0">
                <a:solidFill>
                  <a:prstClr val="white">
                    <a:alpha val="60000"/>
                  </a:prstClr>
                </a:solidFill>
                <a:latin typeface="Palatino Linotype"/>
              </a:rPr>
              <a:pPr/>
              <a:t>‹N°›</a:t>
            </a:fld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</p:spTree>
    <p:extLst>
      <p:ext uri="{BB962C8B-B14F-4D97-AF65-F5344CB8AC3E}">
        <p14:creationId xmlns:p14="http://schemas.microsoft.com/office/powerpoint/2010/main" val="17738390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CEE64-6FBB-1C4C-83F9-E20A606527AD}" type="datetime1">
              <a:rPr lang="en-US" smtClean="0">
                <a:solidFill>
                  <a:prstClr val="white">
                    <a:alpha val="60000"/>
                  </a:prstClr>
                </a:solidFill>
                <a:latin typeface="Palatino Linotype"/>
              </a:rPr>
              <a:t>12/13/2016</a:t>
            </a:fld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58D74B-7212-9743-AA26-3E35F6E2C775}" type="slidenum">
              <a:rPr lang="fr-FR" smtClean="0">
                <a:solidFill>
                  <a:prstClr val="white">
                    <a:alpha val="60000"/>
                  </a:prstClr>
                </a:solidFill>
                <a:latin typeface="Palatino Linotype"/>
              </a:rPr>
              <a:pPr/>
              <a:t>‹N°›</a:t>
            </a:fld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</p:spTree>
    <p:extLst>
      <p:ext uri="{BB962C8B-B14F-4D97-AF65-F5344CB8AC3E}">
        <p14:creationId xmlns:p14="http://schemas.microsoft.com/office/powerpoint/2010/main" val="238494893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14DCA-04DD-6549-9DCD-39727F1F3258}" type="datetime1">
              <a:rPr lang="en-US" smtClean="0">
                <a:solidFill>
                  <a:prstClr val="white">
                    <a:alpha val="60000"/>
                  </a:prstClr>
                </a:solidFill>
                <a:latin typeface="Palatino Linotype"/>
              </a:rPr>
              <a:t>12/13/2016</a:t>
            </a:fld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58D74B-7212-9743-AA26-3E35F6E2C775}" type="slidenum">
              <a:rPr lang="fr-FR" smtClean="0">
                <a:solidFill>
                  <a:prstClr val="white">
                    <a:alpha val="60000"/>
                  </a:prstClr>
                </a:solidFill>
                <a:latin typeface="Palatino Linotype"/>
              </a:rPr>
              <a:pPr/>
              <a:t>‹N°›</a:t>
            </a:fld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</p:spTree>
    <p:extLst>
      <p:ext uri="{BB962C8B-B14F-4D97-AF65-F5344CB8AC3E}">
        <p14:creationId xmlns:p14="http://schemas.microsoft.com/office/powerpoint/2010/main" val="180678204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501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/>
              </a:rPr>
              <a:t>{</a:t>
            </a:r>
            <a:endParaRPr lang="en-US" sz="66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EC46B-72D6-7E4B-B072-BA8169DD07F4}" type="datetime1">
              <a:rPr lang="en-US" smtClean="0">
                <a:solidFill>
                  <a:prstClr val="white">
                    <a:alpha val="60000"/>
                  </a:prstClr>
                </a:solidFill>
                <a:latin typeface="Palatino Linotype"/>
              </a:rPr>
              <a:t>12/13/2016</a:t>
            </a:fld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58D74B-7212-9743-AA26-3E35F6E2C775}" type="slidenum">
              <a:rPr lang="fr-FR" smtClean="0">
                <a:solidFill>
                  <a:prstClr val="white">
                    <a:alpha val="60000"/>
                  </a:prstClr>
                </a:solidFill>
                <a:latin typeface="Palatino Linotype"/>
              </a:rPr>
              <a:pPr/>
              <a:t>‹N°›</a:t>
            </a:fld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00156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62361-0A11-E443-8E7E-A6BBD9F89A37}" type="datetime1">
              <a:rPr lang="en-US" smtClean="0">
                <a:solidFill>
                  <a:prstClr val="white">
                    <a:alpha val="60000"/>
                  </a:prstClr>
                </a:solidFill>
                <a:latin typeface="Palatino Linotype"/>
              </a:rPr>
              <a:t>12/13/2016</a:t>
            </a:fld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58D74B-7212-9743-AA26-3E35F6E2C775}" type="slidenum">
              <a:rPr lang="fr-FR" smtClean="0">
                <a:solidFill>
                  <a:prstClr val="white">
                    <a:alpha val="60000"/>
                  </a:prstClr>
                </a:solidFill>
                <a:latin typeface="Palatino Linotype"/>
              </a:rPr>
              <a:pPr/>
              <a:t>‹N°›</a:t>
            </a:fld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72"/>
            <a:ext cx="3273552" cy="343217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53419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/>
              </a:rPr>
              <a:t>{</a:t>
            </a:r>
            <a:endParaRPr lang="en-US" sz="6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/>
              </a:rPr>
              <a:t>{</a:t>
            </a:r>
            <a:endParaRPr lang="en-US" sz="6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28A87-06C6-024C-B7E4-D15BF2185059}" type="datetime1">
              <a:rPr lang="en-US" smtClean="0">
                <a:solidFill>
                  <a:prstClr val="white">
                    <a:alpha val="60000"/>
                  </a:prstClr>
                </a:solidFill>
                <a:latin typeface="Palatino Linotype"/>
              </a:rPr>
              <a:t>12/13/2016</a:t>
            </a:fld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58D74B-7212-9743-AA26-3E35F6E2C775}" type="slidenum">
              <a:rPr lang="fr-FR" smtClean="0">
                <a:solidFill>
                  <a:prstClr val="white">
                    <a:alpha val="60000"/>
                  </a:prstClr>
                </a:solidFill>
                <a:latin typeface="Palatino Linotype"/>
              </a:rPr>
              <a:pPr/>
              <a:t>‹N°›</a:t>
            </a:fld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</p:spTree>
    <p:extLst>
      <p:ext uri="{BB962C8B-B14F-4D97-AF65-F5344CB8AC3E}">
        <p14:creationId xmlns:p14="http://schemas.microsoft.com/office/powerpoint/2010/main" val="410825816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0A562-BCC6-674B-AD2B-CE0D9AF64E9D}" type="datetime1">
              <a:rPr lang="en-US" smtClean="0">
                <a:solidFill>
                  <a:prstClr val="white">
                    <a:alpha val="60000"/>
                  </a:prstClr>
                </a:solidFill>
                <a:latin typeface="Palatino Linotype"/>
              </a:rPr>
              <a:t>12/13/2016</a:t>
            </a:fld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58D74B-7212-9743-AA26-3E35F6E2C775}" type="slidenum">
              <a:rPr lang="fr-FR" smtClean="0">
                <a:solidFill>
                  <a:prstClr val="white">
                    <a:alpha val="60000"/>
                  </a:prstClr>
                </a:solidFill>
                <a:latin typeface="Palatino Linotype"/>
              </a:rPr>
              <a:pPr/>
              <a:t>‹N°›</a:t>
            </a:fld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</p:spTree>
    <p:extLst>
      <p:ext uri="{BB962C8B-B14F-4D97-AF65-F5344CB8AC3E}">
        <p14:creationId xmlns:p14="http://schemas.microsoft.com/office/powerpoint/2010/main" val="34552162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69858-A860-3F44-954F-37ED553F2E03}" type="datetime1">
              <a:rPr lang="en-US" smtClean="0">
                <a:solidFill>
                  <a:prstClr val="white">
                    <a:alpha val="60000"/>
                  </a:prstClr>
                </a:solidFill>
                <a:latin typeface="Palatino Linotype"/>
              </a:rPr>
              <a:t>12/13/2016</a:t>
            </a:fld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58D74B-7212-9743-AA26-3E35F6E2C775}" type="slidenum">
              <a:rPr lang="fr-FR" smtClean="0">
                <a:solidFill>
                  <a:prstClr val="white">
                    <a:alpha val="60000"/>
                  </a:prstClr>
                </a:solidFill>
                <a:latin typeface="Palatino Linotype"/>
              </a:rPr>
              <a:pPr/>
              <a:t>‹N°›</a:t>
            </a:fld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</p:spTree>
    <p:extLst>
      <p:ext uri="{BB962C8B-B14F-4D97-AF65-F5344CB8AC3E}">
        <p14:creationId xmlns:p14="http://schemas.microsoft.com/office/powerpoint/2010/main" val="2938253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2F53F-A34F-A944-949E-5BB24EFE6FED}" type="datetime1">
              <a:rPr lang="en-US" smtClean="0"/>
              <a:t>12/13/2016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99944-53FE-114E-9F95-8B7D1539CAD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696499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/>
              </a:rPr>
              <a:t>{</a:t>
            </a:r>
            <a:endParaRPr lang="en-US" sz="8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ADBD7-B258-8546-AF3A-62481EFC238D}" type="datetime1">
              <a:rPr lang="en-US" smtClean="0">
                <a:solidFill>
                  <a:prstClr val="white">
                    <a:alpha val="60000"/>
                  </a:prstClr>
                </a:solidFill>
                <a:latin typeface="Palatino Linotype"/>
              </a:rPr>
              <a:t>12/13/2016</a:t>
            </a:fld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58D74B-7212-9743-AA26-3E35F6E2C775}" type="slidenum">
              <a:rPr lang="fr-FR" smtClean="0">
                <a:solidFill>
                  <a:prstClr val="white">
                    <a:alpha val="60000"/>
                  </a:prstClr>
                </a:solidFill>
                <a:latin typeface="Palatino Linotype"/>
              </a:rPr>
              <a:pPr/>
              <a:t>‹N°›</a:t>
            </a:fld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32799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6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/>
              </a:rPr>
              <a:t>{</a:t>
            </a:r>
            <a:endParaRPr lang="en-US" sz="6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5BDB0-BF33-214E-B198-44C697FBA096}" type="datetime1">
              <a:rPr lang="en-US" smtClean="0">
                <a:solidFill>
                  <a:prstClr val="white">
                    <a:alpha val="60000"/>
                  </a:prstClr>
                </a:solidFill>
                <a:latin typeface="Palatino Linotype"/>
              </a:rPr>
              <a:t>12/13/2016</a:t>
            </a:fld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58D74B-7212-9743-AA26-3E35F6E2C775}" type="slidenum">
              <a:rPr lang="fr-FR" smtClean="0">
                <a:solidFill>
                  <a:prstClr val="white">
                    <a:alpha val="60000"/>
                  </a:prstClr>
                </a:solidFill>
                <a:latin typeface="Palatino Linotype"/>
              </a:rPr>
              <a:pPr/>
              <a:t>‹N°›</a:t>
            </a:fld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</p:spTree>
    <p:extLst>
      <p:ext uri="{BB962C8B-B14F-4D97-AF65-F5344CB8AC3E}">
        <p14:creationId xmlns:p14="http://schemas.microsoft.com/office/powerpoint/2010/main" val="172427046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5"/>
            <a:ext cx="5791200" cy="3505199"/>
          </a:xfrm>
        </p:spPr>
        <p:txBody>
          <a:bodyPr vert="eaVert" anchor="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6F473-0BE2-BD4B-A07D-7B186FA2D29F}" type="datetime1">
              <a:rPr lang="en-US" smtClean="0">
                <a:solidFill>
                  <a:prstClr val="white">
                    <a:alpha val="60000"/>
                  </a:prstClr>
                </a:solidFill>
                <a:latin typeface="Palatino Linotype"/>
              </a:rPr>
              <a:t>12/13/2016</a:t>
            </a:fld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8D74B-7212-9743-AA26-3E35F6E2C775}" type="slidenum">
              <a:rPr lang="fr-FR" smtClean="0">
                <a:solidFill>
                  <a:prstClr val="white">
                    <a:alpha val="60000"/>
                  </a:prstClr>
                </a:solidFill>
                <a:latin typeface="Palatino Linotype"/>
              </a:rPr>
              <a:pPr/>
              <a:t>‹N°›</a:t>
            </a:fld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</p:spTree>
    <p:extLst>
      <p:ext uri="{BB962C8B-B14F-4D97-AF65-F5344CB8AC3E}">
        <p14:creationId xmlns:p14="http://schemas.microsoft.com/office/powerpoint/2010/main" val="174074409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8716C-DA09-A141-9F44-91E129555886}" type="datetime1">
              <a:rPr lang="en-US" smtClean="0">
                <a:solidFill>
                  <a:prstClr val="white">
                    <a:alpha val="60000"/>
                  </a:prstClr>
                </a:solidFill>
                <a:latin typeface="Palatino Linotype"/>
              </a:rPr>
              <a:t>12/13/2016</a:t>
            </a:fld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8D74B-7212-9743-AA26-3E35F6E2C775}" type="slidenum">
              <a:rPr lang="fr-FR" smtClean="0">
                <a:solidFill>
                  <a:prstClr val="white">
                    <a:alpha val="60000"/>
                  </a:prstClr>
                </a:solidFill>
                <a:latin typeface="Palatino Linotype"/>
              </a:rPr>
              <a:pPr/>
              <a:t>‹N°›</a:t>
            </a:fld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</p:spTree>
    <p:extLst>
      <p:ext uri="{BB962C8B-B14F-4D97-AF65-F5344CB8AC3E}">
        <p14:creationId xmlns:p14="http://schemas.microsoft.com/office/powerpoint/2010/main" val="386763505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angle isocèle 6"/>
          <p:cNvSpPr/>
          <p:nvPr/>
        </p:nvSpPr>
        <p:spPr>
          <a:xfrm rot="16200000">
            <a:off x="7554357" y="5254284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  <a:latin typeface="Century Gothic"/>
            </a:endParaRPr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540547" y="776295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540547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1371600" y="6012663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6161010-4C3C-9E4B-9BA9-05B111C26E68}" type="datetime1">
              <a:rPr lang="en-US" smtClean="0">
                <a:solidFill>
                  <a:prstClr val="black"/>
                </a:solidFill>
                <a:latin typeface="Century Gothic"/>
              </a:rPr>
              <a:t>12/13/2016</a:t>
            </a:fld>
            <a:endParaRPr lang="en-US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1371600" y="5650711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92247" y="5752314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2C6B1FF6-39B9-40F5-8B67-33C6354A3D4F}" type="slidenum">
              <a:rPr lang="en-US" smtClean="0">
                <a:latin typeface="Century Gothic"/>
              </a:rPr>
              <a:pPr/>
              <a:t>‹N°›</a:t>
            </a:fld>
            <a:endParaRPr lang="en-US" dirty="0">
              <a:solidFill>
                <a:srgbClr val="6DE304">
                  <a:shade val="75000"/>
                </a:srgbClr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90261950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E6B991AA-B795-FD4D-BB18-56A6881526D6}" type="datetime1">
              <a:rPr lang="en-US" smtClean="0">
                <a:solidFill>
                  <a:prstClr val="black"/>
                </a:solidFill>
                <a:latin typeface="Century Gothic"/>
              </a:rPr>
              <a:t>12/13/2016</a:t>
            </a:fld>
            <a:endParaRPr lang="fr-FR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2" y="6480976"/>
            <a:ext cx="4260056" cy="300831"/>
          </a:xfrm>
        </p:spPr>
        <p:txBody>
          <a:bodyPr/>
          <a:lstStyle/>
          <a:p>
            <a:endParaRPr lang="fr-FR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9A636-D36B-2B46-900F-BD1BA4BD329F}" type="slidenum">
              <a:rPr lang="fr-FR" smtClean="0">
                <a:solidFill>
                  <a:prstClr val="black"/>
                </a:solidFill>
                <a:latin typeface="Century Gothic"/>
              </a:rPr>
              <a:pPr/>
              <a:t>‹N°›</a:t>
            </a:fld>
            <a:endParaRPr lang="fr-FR">
              <a:solidFill>
                <a:prstClr val="black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52393439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angle rectangle 8"/>
          <p:cNvSpPr/>
          <p:nvPr/>
        </p:nvSpPr>
        <p:spPr>
          <a:xfrm flipV="1">
            <a:off x="7035" y="7041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>
              <a:solidFill>
                <a:prstClr val="white"/>
              </a:solidFill>
              <a:latin typeface="Century Gothic"/>
            </a:endParaRPr>
          </a:p>
        </p:txBody>
      </p:sp>
      <p:sp>
        <p:nvSpPr>
          <p:cNvPr id="8" name="Triangle isocèle 7"/>
          <p:cNvSpPr/>
          <p:nvPr/>
        </p:nvSpPr>
        <p:spPr>
          <a:xfrm rot="5400000" flipV="1">
            <a:off x="7554357" y="309491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  <a:latin typeface="Century Gothic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4C3D55F4-A9DF-204E-B750-AE10BA3B6C30}" type="datetime1">
              <a:rPr lang="en-US" smtClean="0">
                <a:solidFill>
                  <a:prstClr val="black"/>
                </a:solidFill>
                <a:latin typeface="Century Gothic"/>
              </a:rPr>
              <a:t>12/13/2016</a:t>
            </a:fld>
            <a:endParaRPr lang="en-US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19376" y="6480976"/>
            <a:ext cx="4260056" cy="300831"/>
          </a:xfrm>
        </p:spPr>
        <p:txBody>
          <a:bodyPr/>
          <a:lstStyle/>
          <a:p>
            <a:endParaRPr lang="en-US" dirty="0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51056" y="809625"/>
            <a:ext cx="502920" cy="300831"/>
          </a:xfrm>
        </p:spPr>
        <p:txBody>
          <a:bodyPr/>
          <a:lstStyle/>
          <a:p>
            <a:fld id="{2361A3BC-1721-41A9-A28E-3ABDE20B2BFB}" type="slidenum">
              <a:rPr lang="fr-FR" smtClean="0">
                <a:solidFill>
                  <a:prstClr val="black"/>
                </a:solidFill>
                <a:latin typeface="Century Gothic"/>
              </a:rPr>
              <a:pPr/>
              <a:t>‹N°›</a:t>
            </a:fld>
            <a:endParaRPr lang="fr-FR">
              <a:solidFill>
                <a:prstClr val="black"/>
              </a:solidFill>
              <a:latin typeface="Century Gothic"/>
            </a:endParaRPr>
          </a:p>
        </p:txBody>
      </p:sp>
      <p:cxnSp>
        <p:nvCxnSpPr>
          <p:cNvPr id="11" name="Connecteur droit 10"/>
          <p:cNvCxnSpPr/>
          <p:nvPr/>
        </p:nvCxnSpPr>
        <p:spPr>
          <a:xfrm rot="10800000">
            <a:off x="6468798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4" y="7037"/>
            <a:ext cx="9136967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271466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550727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722441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722441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03B2FD1-C89B-054B-867A-6739A3347D7A}" type="datetime1">
              <a:rPr lang="en-US" smtClean="0">
                <a:solidFill>
                  <a:prstClr val="black"/>
                </a:solidFill>
                <a:latin typeface="Century Gothic"/>
              </a:rPr>
              <a:t>12/13/2016</a:t>
            </a:fld>
            <a:endParaRPr lang="fr-FR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57202" y="6480969"/>
            <a:ext cx="4260056" cy="301752"/>
          </a:xfrm>
        </p:spPr>
        <p:txBody>
          <a:bodyPr/>
          <a:lstStyle/>
          <a:p>
            <a:endParaRPr lang="fr-FR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F09A636-D36B-2B46-900F-BD1BA4BD329F}" type="slidenum">
              <a:rPr lang="fr-FR" smtClean="0">
                <a:solidFill>
                  <a:prstClr val="black"/>
                </a:solidFill>
                <a:latin typeface="Century Gothic"/>
              </a:rPr>
              <a:pPr/>
              <a:t>‹N°›</a:t>
            </a:fld>
            <a:endParaRPr lang="fr-FR">
              <a:solidFill>
                <a:prstClr val="black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25508237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199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5007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1365007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2022229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2022229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6396A32-54BF-3F4E-A93E-67ECDEDD9247}" type="datetime1">
              <a:rPr lang="en-US" smtClean="0">
                <a:solidFill>
                  <a:prstClr val="black"/>
                </a:solidFill>
                <a:latin typeface="Century Gothic"/>
              </a:rPr>
              <a:t>12/13/2016</a:t>
            </a:fld>
            <a:endParaRPr lang="fr-FR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fr-FR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AF09A636-D36B-2B46-900F-BD1BA4BD329F}" type="slidenum">
              <a:rPr lang="fr-FR" smtClean="0">
                <a:solidFill>
                  <a:prstClr val="black"/>
                </a:solidFill>
                <a:latin typeface="Century Gothic"/>
              </a:rPr>
              <a:pPr/>
              <a:t>‹N°›</a:t>
            </a:fld>
            <a:endParaRPr lang="fr-FR">
              <a:solidFill>
                <a:prstClr val="black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27463253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A7A2-6992-2544-81C4-5FD430BAFA58}" type="datetime1">
              <a:rPr lang="en-US" smtClean="0">
                <a:solidFill>
                  <a:prstClr val="black"/>
                </a:solidFill>
                <a:latin typeface="Century Gothic"/>
              </a:rPr>
              <a:t>12/13/2016</a:t>
            </a:fld>
            <a:endParaRPr lang="fr-FR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9A636-D36B-2B46-900F-BD1BA4BD329F}" type="slidenum">
              <a:rPr lang="fr-FR" smtClean="0">
                <a:solidFill>
                  <a:prstClr val="black"/>
                </a:solidFill>
                <a:latin typeface="Century Gothic"/>
              </a:rPr>
              <a:pPr/>
              <a:t>‹N°›</a:t>
            </a:fld>
            <a:endParaRPr lang="fr-FR">
              <a:solidFill>
                <a:prstClr val="black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046580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39E4F-E8A4-9D45-A1E9-D7253B64FB8E}" type="datetime1">
              <a:rPr lang="en-US" smtClean="0"/>
              <a:t>12/13/2016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99944-53FE-114E-9F95-8B7D1539CAD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703167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51F4E9F-16B9-8444-9928-D1C3E4D4AEA1}" type="datetime1">
              <a:rPr lang="en-US" smtClean="0">
                <a:solidFill>
                  <a:prstClr val="black"/>
                </a:solidFill>
                <a:latin typeface="Century Gothic"/>
              </a:rPr>
              <a:t>12/13/2016</a:t>
            </a:fld>
            <a:endParaRPr lang="fr-FR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457202" y="6481897"/>
            <a:ext cx="4260056" cy="300831"/>
          </a:xfrm>
        </p:spPr>
        <p:txBody>
          <a:bodyPr/>
          <a:lstStyle/>
          <a:p>
            <a:endParaRPr lang="fr-FR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F09A636-D36B-2B46-900F-BD1BA4BD329F}" type="slidenum">
              <a:rPr lang="fr-FR" smtClean="0">
                <a:solidFill>
                  <a:prstClr val="black"/>
                </a:solidFill>
                <a:latin typeface="Century Gothic"/>
              </a:rPr>
              <a:pPr/>
              <a:t>‹N°›</a:t>
            </a:fld>
            <a:endParaRPr lang="fr-FR">
              <a:solidFill>
                <a:prstClr val="black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8582122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651251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C109FFAC-3D23-174B-9347-106992B329A4}" type="datetime1">
              <a:rPr lang="en-US" smtClean="0">
                <a:solidFill>
                  <a:prstClr val="black"/>
                </a:solidFill>
                <a:latin typeface="Century Gothic"/>
              </a:rPr>
              <a:t>12/13/2016</a:t>
            </a:fld>
            <a:endParaRPr lang="fr-FR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35858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fr-FR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1AA4845-A08A-4DF4-8D99-E2E7B6D41C67}" type="slidenum">
              <a:rPr lang="fr-FR" smtClean="0">
                <a:solidFill>
                  <a:prstClr val="black"/>
                </a:solidFill>
                <a:latin typeface="Century Gothic"/>
              </a:rPr>
              <a:pPr/>
              <a:t>‹N°›</a:t>
            </a:fld>
            <a:endParaRPr lang="fr-FR">
              <a:solidFill>
                <a:prstClr val="black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16905200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F8826070-6416-2A4E-B8C3-E83ED6EF2623}" type="datetime1">
              <a:rPr lang="en-US" smtClean="0">
                <a:solidFill>
                  <a:prstClr val="black"/>
                </a:solidFill>
                <a:latin typeface="Century Gothic"/>
              </a:rPr>
              <a:t>12/13/2016</a:t>
            </a:fld>
            <a:endParaRPr lang="fr-FR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fr-FR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AF09A636-D36B-2B46-900F-BD1BA4BD329F}" type="slidenum">
              <a:rPr lang="fr-FR" smtClean="0">
                <a:solidFill>
                  <a:prstClr val="black"/>
                </a:solidFill>
                <a:latin typeface="Century Gothic"/>
              </a:rPr>
              <a:pPr/>
              <a:t>‹N°›</a:t>
            </a:fld>
            <a:endParaRPr lang="fr-FR">
              <a:solidFill>
                <a:prstClr val="black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27829076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DD453-CC58-3544-9D24-4C3C38A9EF19}" type="datetime1">
              <a:rPr lang="en-US" smtClean="0">
                <a:solidFill>
                  <a:prstClr val="black"/>
                </a:solidFill>
                <a:latin typeface="Century Gothic"/>
              </a:rPr>
              <a:t>12/13/2016</a:t>
            </a:fld>
            <a:endParaRPr lang="fr-FR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9A636-D36B-2B46-900F-BD1BA4BD329F}" type="slidenum">
              <a:rPr lang="fr-FR" smtClean="0">
                <a:solidFill>
                  <a:prstClr val="black"/>
                </a:solidFill>
                <a:latin typeface="Century Gothic"/>
              </a:rPr>
              <a:pPr/>
              <a:t>‹N°›</a:t>
            </a:fld>
            <a:endParaRPr lang="fr-FR">
              <a:solidFill>
                <a:prstClr val="black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73340683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8D071-4D23-374D-A677-1B2AD20A321C}" type="datetime1">
              <a:rPr lang="en-US" smtClean="0">
                <a:solidFill>
                  <a:prstClr val="black"/>
                </a:solidFill>
                <a:latin typeface="Century Gothic"/>
              </a:rPr>
              <a:t>12/13/2016</a:t>
            </a:fld>
            <a:endParaRPr lang="fr-FR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9A636-D36B-2B46-900F-BD1BA4BD329F}" type="slidenum">
              <a:rPr lang="fr-FR" smtClean="0">
                <a:solidFill>
                  <a:prstClr val="black"/>
                </a:solidFill>
                <a:latin typeface="Century Gothic"/>
              </a:rPr>
              <a:pPr/>
              <a:t>‹N°›</a:t>
            </a:fld>
            <a:endParaRPr lang="fr-FR">
              <a:solidFill>
                <a:prstClr val="black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96719459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angle isocèle 6"/>
          <p:cNvSpPr/>
          <p:nvPr/>
        </p:nvSpPr>
        <p:spPr>
          <a:xfrm rot="16200000">
            <a:off x="7554356" y="5254284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  <a:latin typeface="Century Gothic"/>
            </a:endParaRPr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540546" y="776293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540546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1371600" y="6012661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804AA921-E536-0143-B3BE-D69F0030354A}" type="datetime1">
              <a:rPr lang="en-US" smtClean="0">
                <a:solidFill>
                  <a:prstClr val="black"/>
                </a:solidFill>
                <a:latin typeface="Century Gothic"/>
              </a:rPr>
              <a:t>12/13/2016</a:t>
            </a:fld>
            <a:endParaRPr lang="en-US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1371600" y="5650709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92247" y="5752312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2C6B1FF6-39B9-40F5-8B67-33C6354A3D4F}" type="slidenum">
              <a:rPr lang="en-US" smtClean="0">
                <a:latin typeface="Century Gothic"/>
              </a:rPr>
              <a:pPr/>
              <a:t>‹N°›</a:t>
            </a:fld>
            <a:endParaRPr lang="en-US" dirty="0">
              <a:solidFill>
                <a:srgbClr val="6DE304">
                  <a:shade val="75000"/>
                </a:srgbClr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5325434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578E5-FF5F-5244-B276-08CA8EF7A534}" type="datetime1">
              <a:rPr lang="en-US" smtClean="0">
                <a:solidFill>
                  <a:prstClr val="black"/>
                </a:solidFill>
                <a:latin typeface="Century Gothic"/>
              </a:rPr>
              <a:t>12/13/2016</a:t>
            </a:fld>
            <a:endParaRPr lang="fr-FR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2" y="6480974"/>
            <a:ext cx="4260056" cy="300831"/>
          </a:xfrm>
        </p:spPr>
        <p:txBody>
          <a:bodyPr/>
          <a:lstStyle/>
          <a:p>
            <a:endParaRPr lang="fr-FR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9A636-D36B-2B46-900F-BD1BA4BD329F}" type="slidenum">
              <a:rPr lang="fr-FR" smtClean="0">
                <a:solidFill>
                  <a:prstClr val="black"/>
                </a:solidFill>
                <a:latin typeface="Century Gothic"/>
              </a:rPr>
              <a:pPr/>
              <a:t>‹N°›</a:t>
            </a:fld>
            <a:endParaRPr lang="fr-FR">
              <a:solidFill>
                <a:prstClr val="black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8781817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angle rectangle 8"/>
          <p:cNvSpPr/>
          <p:nvPr/>
        </p:nvSpPr>
        <p:spPr>
          <a:xfrm flipV="1">
            <a:off x="7035" y="7039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>
              <a:solidFill>
                <a:prstClr val="white"/>
              </a:solidFill>
              <a:latin typeface="Century Gothic"/>
            </a:endParaRPr>
          </a:p>
        </p:txBody>
      </p:sp>
      <p:sp>
        <p:nvSpPr>
          <p:cNvPr id="8" name="Triangle isocèle 7"/>
          <p:cNvSpPr/>
          <p:nvPr/>
        </p:nvSpPr>
        <p:spPr>
          <a:xfrm rot="5400000" flipV="1">
            <a:off x="7554356" y="309491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  <a:latin typeface="Century Gothic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E45CE0D0-6ABC-E54C-B082-544B2DFEC0A7}" type="datetime1">
              <a:rPr lang="en-US" smtClean="0">
                <a:solidFill>
                  <a:prstClr val="black"/>
                </a:solidFill>
                <a:latin typeface="Century Gothic"/>
              </a:rPr>
              <a:t>12/13/2016</a:t>
            </a:fld>
            <a:endParaRPr lang="en-US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19376" y="6480974"/>
            <a:ext cx="4260056" cy="300831"/>
          </a:xfrm>
        </p:spPr>
        <p:txBody>
          <a:bodyPr/>
          <a:lstStyle/>
          <a:p>
            <a:endParaRPr lang="en-US" dirty="0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51056" y="809625"/>
            <a:ext cx="502920" cy="300831"/>
          </a:xfrm>
        </p:spPr>
        <p:txBody>
          <a:bodyPr/>
          <a:lstStyle/>
          <a:p>
            <a:fld id="{2361A3BC-1721-41A9-A28E-3ABDE20B2BFB}" type="slidenum">
              <a:rPr lang="fr-FR" smtClean="0">
                <a:solidFill>
                  <a:prstClr val="black"/>
                </a:solidFill>
                <a:latin typeface="Century Gothic"/>
              </a:rPr>
              <a:pPr/>
              <a:t>‹N°›</a:t>
            </a:fld>
            <a:endParaRPr lang="fr-FR">
              <a:solidFill>
                <a:prstClr val="black"/>
              </a:solidFill>
              <a:latin typeface="Century Gothic"/>
            </a:endParaRPr>
          </a:p>
        </p:txBody>
      </p:sp>
      <p:cxnSp>
        <p:nvCxnSpPr>
          <p:cNvPr id="11" name="Connecteur droit 10"/>
          <p:cNvCxnSpPr/>
          <p:nvPr/>
        </p:nvCxnSpPr>
        <p:spPr>
          <a:xfrm rot="10800000">
            <a:off x="6468797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3" y="7037"/>
            <a:ext cx="9136967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271466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93054693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722441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722441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875A5D7D-303B-4F4C-AF8F-BE713E3E18DC}" type="datetime1">
              <a:rPr lang="en-US" smtClean="0">
                <a:solidFill>
                  <a:prstClr val="black"/>
                </a:solidFill>
                <a:latin typeface="Century Gothic"/>
              </a:rPr>
              <a:t>12/13/2016</a:t>
            </a:fld>
            <a:endParaRPr lang="fr-FR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57202" y="6480969"/>
            <a:ext cx="4260056" cy="301752"/>
          </a:xfrm>
        </p:spPr>
        <p:txBody>
          <a:bodyPr/>
          <a:lstStyle/>
          <a:p>
            <a:endParaRPr lang="fr-FR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F09A636-D36B-2B46-900F-BD1BA4BD329F}" type="slidenum">
              <a:rPr lang="fr-FR" smtClean="0">
                <a:solidFill>
                  <a:prstClr val="black"/>
                </a:solidFill>
                <a:latin typeface="Century Gothic"/>
              </a:rPr>
              <a:pPr/>
              <a:t>‹N°›</a:t>
            </a:fld>
            <a:endParaRPr lang="fr-FR">
              <a:solidFill>
                <a:prstClr val="black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61499454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199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5007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1365007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2022229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2022229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F3F337A7-2D7F-4A43-BC29-B049F4D6C20B}" type="datetime1">
              <a:rPr lang="en-US" smtClean="0">
                <a:solidFill>
                  <a:prstClr val="black"/>
                </a:solidFill>
                <a:latin typeface="Century Gothic"/>
              </a:rPr>
              <a:t>12/13/2016</a:t>
            </a:fld>
            <a:endParaRPr lang="fr-FR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fr-FR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AF09A636-D36B-2B46-900F-BD1BA4BD329F}" type="slidenum">
              <a:rPr lang="fr-FR" smtClean="0">
                <a:solidFill>
                  <a:prstClr val="black"/>
                </a:solidFill>
                <a:latin typeface="Century Gothic"/>
              </a:rPr>
              <a:pPr/>
              <a:t>‹N°›</a:t>
            </a:fld>
            <a:endParaRPr lang="fr-FR">
              <a:solidFill>
                <a:prstClr val="black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83628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67B34-8B31-4B4A-A662-9D8EFC24401D}" type="datetime1">
              <a:rPr lang="en-US" smtClean="0"/>
              <a:t>12/13/2016</a:t>
            </a:fld>
            <a:endParaRPr lang="en-GB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99944-53FE-114E-9F95-8B7D1539CAD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152464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1845C-DFAC-DD4C-9A6A-9316EEFE8B9D}" type="datetime1">
              <a:rPr lang="en-US" smtClean="0">
                <a:solidFill>
                  <a:prstClr val="black"/>
                </a:solidFill>
                <a:latin typeface="Century Gothic"/>
              </a:rPr>
              <a:t>12/13/2016</a:t>
            </a:fld>
            <a:endParaRPr lang="fr-FR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9A636-D36B-2B46-900F-BD1BA4BD329F}" type="slidenum">
              <a:rPr lang="fr-FR" smtClean="0">
                <a:solidFill>
                  <a:prstClr val="black"/>
                </a:solidFill>
                <a:latin typeface="Century Gothic"/>
              </a:rPr>
              <a:pPr/>
              <a:t>‹N°›</a:t>
            </a:fld>
            <a:endParaRPr lang="fr-FR">
              <a:solidFill>
                <a:prstClr val="black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11073616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DDD1DD7-18DA-3C43-AC68-39DC18D8BB88}" type="datetime1">
              <a:rPr lang="en-US" smtClean="0">
                <a:solidFill>
                  <a:prstClr val="black"/>
                </a:solidFill>
                <a:latin typeface="Century Gothic"/>
              </a:rPr>
              <a:t>12/13/2016</a:t>
            </a:fld>
            <a:endParaRPr lang="fr-FR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457202" y="6481895"/>
            <a:ext cx="4260056" cy="300831"/>
          </a:xfrm>
        </p:spPr>
        <p:txBody>
          <a:bodyPr/>
          <a:lstStyle/>
          <a:p>
            <a:endParaRPr lang="fr-FR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F09A636-D36B-2B46-900F-BD1BA4BD329F}" type="slidenum">
              <a:rPr lang="fr-FR" smtClean="0">
                <a:solidFill>
                  <a:prstClr val="black"/>
                </a:solidFill>
                <a:latin typeface="Century Gothic"/>
              </a:rPr>
              <a:pPr/>
              <a:t>‹N°›</a:t>
            </a:fld>
            <a:endParaRPr lang="fr-FR">
              <a:solidFill>
                <a:prstClr val="black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97701574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651251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9449D7C7-E679-524C-8C28-E2B00EFEEEA1}" type="datetime1">
              <a:rPr lang="en-US" smtClean="0">
                <a:solidFill>
                  <a:prstClr val="black"/>
                </a:solidFill>
                <a:latin typeface="Century Gothic"/>
              </a:rPr>
              <a:t>12/13/2016</a:t>
            </a:fld>
            <a:endParaRPr lang="fr-FR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35858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fr-FR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1AA4845-A08A-4DF4-8D99-E2E7B6D41C67}" type="slidenum">
              <a:rPr lang="fr-FR" smtClean="0">
                <a:solidFill>
                  <a:prstClr val="black"/>
                </a:solidFill>
                <a:latin typeface="Century Gothic"/>
              </a:rPr>
              <a:pPr/>
              <a:t>‹N°›</a:t>
            </a:fld>
            <a:endParaRPr lang="fr-FR">
              <a:solidFill>
                <a:prstClr val="black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46673173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99143DF-5900-9A43-95B2-3A15CAB26F46}" type="datetime1">
              <a:rPr lang="en-US" smtClean="0">
                <a:solidFill>
                  <a:prstClr val="black"/>
                </a:solidFill>
                <a:latin typeface="Century Gothic"/>
              </a:rPr>
              <a:t>12/13/2016</a:t>
            </a:fld>
            <a:endParaRPr lang="fr-FR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fr-FR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AF09A636-D36B-2B46-900F-BD1BA4BD329F}" type="slidenum">
              <a:rPr lang="fr-FR" smtClean="0">
                <a:solidFill>
                  <a:prstClr val="black"/>
                </a:solidFill>
                <a:latin typeface="Century Gothic"/>
              </a:rPr>
              <a:pPr/>
              <a:t>‹N°›</a:t>
            </a:fld>
            <a:endParaRPr lang="fr-FR">
              <a:solidFill>
                <a:prstClr val="black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45289081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7C277-4EA7-144D-9210-D44DD0EB879E}" type="datetime1">
              <a:rPr lang="en-US" smtClean="0">
                <a:solidFill>
                  <a:prstClr val="black"/>
                </a:solidFill>
                <a:latin typeface="Century Gothic"/>
              </a:rPr>
              <a:t>12/13/2016</a:t>
            </a:fld>
            <a:endParaRPr lang="fr-FR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9A636-D36B-2B46-900F-BD1BA4BD329F}" type="slidenum">
              <a:rPr lang="fr-FR" smtClean="0">
                <a:solidFill>
                  <a:prstClr val="black"/>
                </a:solidFill>
                <a:latin typeface="Century Gothic"/>
              </a:rPr>
              <a:pPr/>
              <a:t>‹N°›</a:t>
            </a:fld>
            <a:endParaRPr lang="fr-FR">
              <a:solidFill>
                <a:prstClr val="black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82970266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8D4AF-C132-8F48-B82E-AF193ADE5F66}" type="datetime1">
              <a:rPr lang="en-US" smtClean="0">
                <a:solidFill>
                  <a:prstClr val="black"/>
                </a:solidFill>
                <a:latin typeface="Century Gothic"/>
              </a:rPr>
              <a:t>12/13/2016</a:t>
            </a:fld>
            <a:endParaRPr lang="fr-FR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9A636-D36B-2B46-900F-BD1BA4BD329F}" type="slidenum">
              <a:rPr lang="fr-FR" smtClean="0">
                <a:solidFill>
                  <a:prstClr val="black"/>
                </a:solidFill>
                <a:latin typeface="Century Gothic"/>
              </a:rPr>
              <a:pPr/>
              <a:t>‹N°›</a:t>
            </a:fld>
            <a:endParaRPr lang="fr-FR">
              <a:solidFill>
                <a:prstClr val="black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591581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ED5B-4CB2-B947-8D34-21282AD982DB}" type="datetime1">
              <a:rPr lang="en-US" smtClean="0"/>
              <a:t>12/13/2016</a:t>
            </a:fld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99944-53FE-114E-9F95-8B7D1539CAD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5914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DF63D-9804-DC42-BA94-B30F68A20910}" type="datetime1">
              <a:rPr lang="en-US" smtClean="0"/>
              <a:t>12/13/2016</a:t>
            </a:fld>
            <a:endParaRPr lang="en-GB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99944-53FE-114E-9F95-8B7D1539CAD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2757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1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766DD-2DD1-CF4E-B4F3-72699B360C9F}" type="datetime1">
              <a:rPr lang="en-US" smtClean="0"/>
              <a:t>12/13/2016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99944-53FE-114E-9F95-8B7D1539CAD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5533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6EB35-DDC7-F74D-8097-A3C75A1AC99C}" type="datetime1">
              <a:rPr lang="en-US" smtClean="0"/>
              <a:t>12/13/2016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99944-53FE-114E-9F95-8B7D1539CAD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8336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AD1E-17F7-8148-A454-1EC87DF04460}" type="datetime1">
              <a:rPr lang="en-US" smtClean="0"/>
              <a:t>12/13/2016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99944-53FE-114E-9F95-8B7D1539CAD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4903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Palatino Linotype"/>
            </a:endParaRPr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4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Palatino Linotype"/>
            </a:endParaRPr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9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Palatino Linotype"/>
            </a:endParaRPr>
          </a:p>
        </p:txBody>
      </p:sp>
      <p:sp>
        <p:nvSpPr>
          <p:cNvPr id="10" name="Oval 9"/>
          <p:cNvSpPr/>
          <p:nvPr/>
        </p:nvSpPr>
        <p:spPr>
          <a:xfrm rot="19724275">
            <a:off x="3277957" y="116858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Palatino Linotype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5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DD263694-B144-7748-9E8E-349C4BD33F20}" type="datetime1">
              <a:rPr lang="en-US" smtClean="0">
                <a:solidFill>
                  <a:prstClr val="white">
                    <a:alpha val="60000"/>
                  </a:prstClr>
                </a:solidFill>
                <a:latin typeface="Palatino Linotype"/>
              </a:rPr>
              <a:t>12/13/2016</a:t>
            </a:fld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42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0C58D74B-7212-9743-AA26-3E35F6E2C775}" type="slidenum">
              <a:rPr lang="fr-FR" smtClean="0">
                <a:solidFill>
                  <a:prstClr val="white">
                    <a:alpha val="60000"/>
                  </a:prstClr>
                </a:solidFill>
                <a:latin typeface="Palatino Linotype"/>
              </a:rPr>
              <a:pPr/>
              <a:t>‹N°›</a:t>
            </a:fld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</p:spTree>
    <p:extLst>
      <p:ext uri="{BB962C8B-B14F-4D97-AF65-F5344CB8AC3E}">
        <p14:creationId xmlns:p14="http://schemas.microsoft.com/office/powerpoint/2010/main" val="35534274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Palatino Linotype"/>
            </a:endParaRPr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4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Palatino Linotype"/>
            </a:endParaRPr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9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Palatino Linotype"/>
            </a:endParaRPr>
          </a:p>
        </p:txBody>
      </p:sp>
      <p:sp>
        <p:nvSpPr>
          <p:cNvPr id="10" name="Oval 9"/>
          <p:cNvSpPr/>
          <p:nvPr/>
        </p:nvSpPr>
        <p:spPr>
          <a:xfrm rot="19724275">
            <a:off x="3277957" y="116858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Palatino Linotype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5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60B65E11-0BAD-EE4D-BE89-28F7E2C2E7BF}" type="datetime1">
              <a:rPr lang="en-US" smtClean="0">
                <a:solidFill>
                  <a:prstClr val="white">
                    <a:alpha val="60000"/>
                  </a:prstClr>
                </a:solidFill>
                <a:latin typeface="Palatino Linotype"/>
              </a:rPr>
              <a:t>12/13/2016</a:t>
            </a:fld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42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0C58D74B-7212-9743-AA26-3E35F6E2C775}" type="slidenum">
              <a:rPr lang="fr-FR" smtClean="0">
                <a:solidFill>
                  <a:prstClr val="white">
                    <a:alpha val="60000"/>
                  </a:prstClr>
                </a:solidFill>
                <a:latin typeface="Palatino Linotype"/>
              </a:rPr>
              <a:pPr/>
              <a:t>‹N°›</a:t>
            </a:fld>
            <a:endParaRPr lang="fr-FR">
              <a:solidFill>
                <a:prstClr val="white">
                  <a:alpha val="60000"/>
                </a:prstClr>
              </a:solidFill>
              <a:latin typeface="Palatino Linotype"/>
            </a:endParaRPr>
          </a:p>
        </p:txBody>
      </p:sp>
    </p:spTree>
    <p:extLst>
      <p:ext uri="{BB962C8B-B14F-4D97-AF65-F5344CB8AC3E}">
        <p14:creationId xmlns:p14="http://schemas.microsoft.com/office/powerpoint/2010/main" val="10396549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le rectangle 10"/>
          <p:cNvSpPr/>
          <p:nvPr/>
        </p:nvSpPr>
        <p:spPr>
          <a:xfrm>
            <a:off x="7035" y="14075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  <a:latin typeface="Century Gothic"/>
            </a:endParaRPr>
          </a:p>
        </p:txBody>
      </p:sp>
      <p:cxnSp>
        <p:nvCxnSpPr>
          <p:cNvPr id="8" name="Connecteur droit 7"/>
          <p:cNvCxnSpPr/>
          <p:nvPr/>
        </p:nvCxnSpPr>
        <p:spPr>
          <a:xfrm>
            <a:off x="4" y="7037"/>
            <a:ext cx="9136967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rot="10800000" flipV="1">
            <a:off x="6468798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A514118-6FFB-B544-861E-3744474F092B}" type="datetime1">
              <a:rPr lang="en-US" smtClean="0">
                <a:solidFill>
                  <a:prstClr val="black"/>
                </a:solidFill>
                <a:latin typeface="Century Gothic"/>
              </a:rPr>
              <a:t>12/13/2016</a:t>
            </a:fld>
            <a:endParaRPr lang="fr-FR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457202" y="6481897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fr-FR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F09A636-D36B-2B46-900F-BD1BA4BD329F}" type="slidenum">
              <a:rPr lang="fr-FR" smtClean="0">
                <a:solidFill>
                  <a:prstClr val="black"/>
                </a:solidFill>
                <a:latin typeface="Century Gothic"/>
              </a:rPr>
              <a:pPr/>
              <a:t>‹N°›</a:t>
            </a:fld>
            <a:endParaRPr lang="fr-FR">
              <a:solidFill>
                <a:prstClr val="black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836568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le rectangle 10"/>
          <p:cNvSpPr/>
          <p:nvPr/>
        </p:nvSpPr>
        <p:spPr>
          <a:xfrm>
            <a:off x="7035" y="14073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  <a:latin typeface="Century Gothic"/>
            </a:endParaRPr>
          </a:p>
        </p:txBody>
      </p:sp>
      <p:cxnSp>
        <p:nvCxnSpPr>
          <p:cNvPr id="8" name="Connecteur droit 7"/>
          <p:cNvCxnSpPr/>
          <p:nvPr/>
        </p:nvCxnSpPr>
        <p:spPr>
          <a:xfrm>
            <a:off x="3" y="7037"/>
            <a:ext cx="9136967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rot="10800000" flipV="1">
            <a:off x="6468797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CDA34A05-5617-4F48-8C85-EC3CC79F3F26}" type="datetime1">
              <a:rPr lang="en-US" smtClean="0">
                <a:solidFill>
                  <a:prstClr val="black"/>
                </a:solidFill>
                <a:latin typeface="Century Gothic"/>
              </a:rPr>
              <a:t>12/13/2016</a:t>
            </a:fld>
            <a:endParaRPr lang="fr-FR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457202" y="6481895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fr-FR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F09A636-D36B-2B46-900F-BD1BA4BD329F}" type="slidenum">
              <a:rPr lang="fr-FR" smtClean="0">
                <a:solidFill>
                  <a:prstClr val="black"/>
                </a:solidFill>
                <a:latin typeface="Century Gothic"/>
              </a:rPr>
              <a:pPr/>
              <a:t>‹N°›</a:t>
            </a:fld>
            <a:endParaRPr lang="fr-FR">
              <a:solidFill>
                <a:prstClr val="black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491577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idexlyon2016.universite-lyon.fr/idexlyon2-fr-outils2/phase-de-selection-depot-du-projet-idexlyon-342872.kjsp?RH=IDEXLYON2-FR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819400"/>
            <a:ext cx="5092700" cy="1219200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0" y="4038600"/>
            <a:ext cx="90987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Les équipes de recherche de la SFR Biosciences sont fières de vous annoncer le dépôt du projet partagé IdexLyon2016 dont ils sont </a:t>
            </a:r>
            <a:r>
              <a:rPr lang="fr-FR" sz="1200" dirty="0" smtClean="0"/>
              <a:t>partenaires</a:t>
            </a:r>
            <a:endParaRPr lang="fr-FR" sz="1200" dirty="0"/>
          </a:p>
          <a:p>
            <a:r>
              <a:rPr lang="fr-FR" sz="1200" dirty="0">
                <a:hlinkClick r:id="rId3"/>
              </a:rPr>
              <a:t>https://idexlyon2016.universite-lyon.fr/idexlyon2-fr-outils2/phase-de-selection-depot-du-projet-idexlyon-342872.kjsp?RH=IDEXLYON2-</a:t>
            </a:r>
            <a:r>
              <a:rPr lang="fr-FR" sz="1200" dirty="0" smtClean="0">
                <a:hlinkClick r:id="rId3"/>
              </a:rPr>
              <a:t>FR</a:t>
            </a:r>
            <a:endParaRPr lang="fr-FR" sz="1200" dirty="0" smtClean="0"/>
          </a:p>
          <a:p>
            <a:r>
              <a:rPr lang="fr-FR" sz="1200" dirty="0" smtClean="0"/>
              <a:t> 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4095914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Thème par défaut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Élémentaire">
  <a:themeElements>
    <a:clrScheme name="Élémentair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Élémentaire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Élémentaire">
  <a:themeElements>
    <a:clrScheme name="Élémentair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Élémentaire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Élémentaire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Verve">
  <a:themeElements>
    <a:clrScheme name="Foyer">
      <a:dk1>
        <a:sysClr val="windowText" lastClr="000000"/>
      </a:dk1>
      <a:lt1>
        <a:sysClr val="window" lastClr="FFFFFF"/>
      </a:lt1>
      <a:dk2>
        <a:srgbClr val="0064E2"/>
      </a:dk2>
      <a:lt2>
        <a:srgbClr val="B5D2F5"/>
      </a:lt2>
      <a:accent1>
        <a:srgbClr val="FFB91D"/>
      </a:accent1>
      <a:accent2>
        <a:srgbClr val="F97817"/>
      </a:accent2>
      <a:accent3>
        <a:srgbClr val="6DE304"/>
      </a:accent3>
      <a:accent4>
        <a:srgbClr val="FF0000"/>
      </a:accent4>
      <a:accent5>
        <a:srgbClr val="732BEA"/>
      </a:accent5>
      <a:accent6>
        <a:srgbClr val="C913AD"/>
      </a:accent6>
      <a:hlink>
        <a:srgbClr val="FFE400"/>
      </a:hlink>
      <a:folHlink>
        <a:srgbClr val="A3EC62"/>
      </a:folHlink>
    </a:clrScheme>
    <a:fontScheme name="Verve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1_Verve">
  <a:themeElements>
    <a:clrScheme name="Foyer">
      <a:dk1>
        <a:sysClr val="windowText" lastClr="000000"/>
      </a:dk1>
      <a:lt1>
        <a:sysClr val="window" lastClr="FFFFFF"/>
      </a:lt1>
      <a:dk2>
        <a:srgbClr val="0064E2"/>
      </a:dk2>
      <a:lt2>
        <a:srgbClr val="B5D2F5"/>
      </a:lt2>
      <a:accent1>
        <a:srgbClr val="FFB91D"/>
      </a:accent1>
      <a:accent2>
        <a:srgbClr val="F97817"/>
      </a:accent2>
      <a:accent3>
        <a:srgbClr val="6DE304"/>
      </a:accent3>
      <a:accent4>
        <a:srgbClr val="FF0000"/>
      </a:accent4>
      <a:accent5>
        <a:srgbClr val="732BEA"/>
      </a:accent5>
      <a:accent6>
        <a:srgbClr val="C913AD"/>
      </a:accent6>
      <a:hlink>
        <a:srgbClr val="FFE400"/>
      </a:hlink>
      <a:folHlink>
        <a:srgbClr val="A3EC62"/>
      </a:folHlink>
    </a:clrScheme>
    <a:fontScheme name="Verve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 par défaut.thmx</Template>
  <TotalTime>18</TotalTime>
  <Words>27</Words>
  <Application>Microsoft Office PowerPoint</Application>
  <PresentationFormat>Affichage à l'écran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5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Thème par défaut</vt:lpstr>
      <vt:lpstr>Élémentaire</vt:lpstr>
      <vt:lpstr>1_Élémentaire</vt:lpstr>
      <vt:lpstr>Verve</vt:lpstr>
      <vt:lpstr>1_Verve</vt:lpstr>
      <vt:lpstr>Présentation PowerPoint</vt:lpstr>
    </vt:vector>
  </TitlesOfParts>
  <Company>INSERM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jacqueline marvel</dc:creator>
  <cp:lastModifiedBy>Anais</cp:lastModifiedBy>
  <cp:revision>4</cp:revision>
  <dcterms:created xsi:type="dcterms:W3CDTF">2016-12-09T14:17:25Z</dcterms:created>
  <dcterms:modified xsi:type="dcterms:W3CDTF">2016-12-13T10:06:58Z</dcterms:modified>
</cp:coreProperties>
</file>